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 r:id="rId5"/>
    <p:sldId id="275" r:id="rId6"/>
    <p:sldId id="259" r:id="rId7"/>
    <p:sldId id="260" r:id="rId8"/>
    <p:sldId id="261" r:id="rId9"/>
    <p:sldId id="262" r:id="rId10"/>
    <p:sldId id="263" r:id="rId11"/>
    <p:sldId id="264" r:id="rId12"/>
    <p:sldId id="267" r:id="rId13"/>
    <p:sldId id="268" r:id="rId14"/>
    <p:sldId id="269" r:id="rId15"/>
    <p:sldId id="276"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00CC99"/>
    <a:srgbClr val="3366FF"/>
    <a:srgbClr val="BCC0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94660"/>
  </p:normalViewPr>
  <p:slideViewPr>
    <p:cSldViewPr snapToGrid="0">
      <p:cViewPr varScale="1">
        <p:scale>
          <a:sx n="111" d="100"/>
          <a:sy n="111" d="100"/>
        </p:scale>
        <p:origin x="3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22:16:23.235"/>
    </inkml:context>
    <inkml:brush xml:id="br0">
      <inkml:brushProperty name="width" value="0.35" units="cm"/>
      <inkml:brushProperty name="height" value="0.35" units="cm"/>
      <inkml:brushProperty name="color" value="#FFFFFF"/>
    </inkml:brush>
  </inkml:definitions>
  <inkml:trace contextRef="#ctx0" brushRef="#br0">2038 1 24575,'1352'32'-756,"-473"23"580,785 42 201,-1423-89-25,-1222-13 218,576 6-397,-3672-1-500,4033 0 659,-548 17-15,530-8 35,50-3 77,20-1 122,31 1 390,240 3 90,981-30-2110,-581 5 882,3236 38-1400,-2214 25-599,-1582-47 3296,-80-4-114,-43-1-217,-21-3 138,-370-60 1969,-24 31-1670,-584-8-1357,-5 34 556,228 5-108,166-2-124,591 7 173,47 1 176,3031 39-156,-3006-38-15,1051 37-191,-1070-37 192,-17-1 0,0 1 0,0 0 0,-1 1 0,1 0 0,19 7 0,-32-9 3,0 0 0,-1 0 0,1 0 0,0 0-1,0 0 1,0 0 0,0 0 0,0 0 0,-1 0 0,1 0-1,0 0 1,0 0 0,0 1 0,0-1 0,0 0 0,0 0-1,-1 0 1,1 0 0,0 0 0,0 0 0,0 1-1,0-1 1,0 0 0,0 0 0,0 0 0,0 0 0,0 1-1,0-1 1,0 0 0,0 0 0,0 0 0,0 0 0,0 1-1,0-1 1,0 0 0,0 0 0,0 0 0,0 0-1,0 1 1,0-1 0,0 0 0,0 0 0,0 0 0,0 0-1,0 1 1,0-1 0,0 0 0,1 0 0,-1 0 0,0 0-1,0 0 1,0 0 0,0 0 0,0 1 0,0-1-1,1 0 1,-1 0 0,-30 8 256,0-1 0,-1-2 0,0-1 0,-61 1 0,43-3-216,9 0-43,15 1 0,0-2 0,0 0 0,0-2 0,0 0 0,-40-9 0,65 10-27,0 0 1,-1 0-1,1 0 0,-1 0 0,1 0 1,-1 0-1,1 0 0,-1 0 0,1 0 1,0 0-1,-1 0 0,1 0 0,-1-1 0,1 1 1,0 0-1,-1 0 0,1 0 0,-1-1 1,1 1-1,0 0 0,-1-1 0,1 1 1,0 0-1,0-1 0,-1 1 0,1 0 0,0-1 1,0 1-1,-1-1 0,1 1 0,0 0 1,0-1-1,0 1 0,0-1 0,0 1 1,0-1-1,0 1 0,0-1 0,0 1 0,0 0 1,0-1-1,0 1 0,0-1 0,0 1 1,0-1-1,0 1 0,0 0 0,0-1 0,1 1 1,-1-1-1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22:16:29.867"/>
    </inkml:context>
    <inkml:brush xml:id="br0">
      <inkml:brushProperty name="width" value="0.35" units="cm"/>
      <inkml:brushProperty name="height" value="0.35" units="cm"/>
      <inkml:brushProperty name="color" value="#FFFFFF"/>
    </inkml:brush>
  </inkml:definitions>
  <inkml:trace contextRef="#ctx0" brushRef="#br0">9812 30 24575,'-48'-10'0,"8"0"0,-80 1 0,-145 9 0,115 2 0,-5419 0 0,2894-3 0,2652 2 0,0 1 0,-32 8 0,-30 3 0,-8 1 0,68-9 0,-2-1 0,-27 1 0,-135-7 0,-97 4 0,283-1 0,1-1 0,-1 1 0,0-1 0,1 1 0,-1 0 0,1 0 0,-1 0 0,1 0 0,-1 1 0,1-1 0,0 1 0,-1-1 0,1 1 0,0 0 0,0-1 0,0 1 0,-1 3 0,-1 0 0,1 1 0,-1-1 0,1 1 0,1 0 0,-1-1 0,1 1 0,-2 8 0,-1 9 0,2 0 0,-3 47 0,6-65 0,-1 19 0,1-1 0,1 0 0,0 0 0,2 0 0,12 44 0,-10-52 0,0-1 0,2 0 0,-1 0 0,2 0 0,0-1 0,1 0 0,0-1 0,1 0 0,21 21 0,-5-11 0,0-1 0,2-2 0,0-1 0,1-1 0,1-1 0,37 14 0,-5 4 0,-49-26 0,1 0 0,1 0 0,18 6 0,-5-5 0,0-2 0,0-1 0,0-1 0,0-2 0,1 0 0,35-3 0,108 1 0,228-9 0,-334 3 0,0-4 0,0-2 0,122-38 0,-185 49 0,52-23 0,-52 22 0,0 0 0,0-1 0,-1 1 0,1-1 0,-1 1 0,0-1 0,1 0 0,-1 0 0,0 0 0,0 0 0,0 0 0,0-1 0,-1 1 0,1 0 0,-1-1 0,3-4 0,-4 6 0,0 0 0,0 0 0,-1 0 0,1 0 0,0 0 0,0 0 0,-1 0 0,1 0 0,-1 0 0,1 0 0,-1 0 0,1 0 0,-1 1 0,1-1 0,-1 0 0,0 0 0,0 0 0,1 1 0,-1-1 0,0 0 0,0 1 0,0-1 0,0 1 0,1-1 0,-1 1 0,0-1 0,0 1 0,0 0 0,-2-1 0,-31-9 0,33 10 0,-367-53 0,208 35 0,-756-63 0,848 80 0,47 1 0,46 0 0,1802 4 0,-957-7 0,-775 3 0,366 17 0,-106-5 0,-25-3 0,-21 15 0,-161-14 0,485 4 0,-23-2 0,305 1 0,-564-16 0,5 18 0,-16-1 0,-273-14 0,406 15 0,-60-7 0,-59-5 0,-307 3 0,93 23 0,-26-4 0,-11-16 0,-73-7 0,-1 0 0,55 13 0,-81-14 0,-1-1 0,1 1 0,-1 0 0,0 1 0,1-1 0,-1 0 0,0 1 0,0-1 0,0 1 0,0 0 0,0-1 0,0 1 0,0 0 0,-1 0 0,1 0 0,-1 1 0,1-1 0,-1 0 0,0 0 0,0 1 0,0-1 0,0 1 0,0 2 0,1 6 0,0 0 0,-1 0 0,0 0 0,-2 15 0,2 15 0,18 66 0,-10-67 0,-3 0 0,3 45 0,-11 400 0,2-477 0,-1 1 0,-1-1 0,1 0 0,-2-1 0,1 1 0,-1 0 0,0-1 0,0 1 0,-1-1 0,0 0 0,0 0 0,-1 0 0,0-1 0,0 1 0,0-1 0,-1-1 0,0 1 0,0-1 0,-1 0 0,-11 7 0,-12 6 0,0-1 0,-1-1 0,-48 16 0,56-24 0,0 0 0,-1-2 0,1-1 0,-1-1 0,0-1 0,-1 0 0,-35-3 0,-159-2 0,-315-44 0,382 26 0,-161 0 0,-155 21 0,177 2 0,267-3 0,-876-16 0,-609-22 0,89 38 0,1369-1-682,-75-13-1,53 2-6143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22:16:34.610"/>
    </inkml:context>
    <inkml:brush xml:id="br0">
      <inkml:brushProperty name="width" value="0.35" units="cm"/>
      <inkml:brushProperty name="height" value="0.35" units="cm"/>
      <inkml:brushProperty name="color" value="#FFFFFF"/>
    </inkml:brush>
  </inkml:definitions>
  <inkml:trace contextRef="#ctx0" brushRef="#br0">224 10 24575,'-4'0'0,"-12"0"0,-11 0 0,-6 0 0,-2 0 0,0 0 0,2 0 0,-8-9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22:16:38.355"/>
    </inkml:context>
    <inkml:brush xml:id="br0">
      <inkml:brushProperty name="width" value="0.35" units="cm"/>
      <inkml:brushProperty name="height" value="0.35" units="cm"/>
      <inkml:brushProperty name="color" value="#FFFFFF"/>
    </inkml:brush>
  </inkml:definitions>
  <inkml:trace contextRef="#ctx0" brushRef="#br0">410 0 24575,'-2'13'0,"0"0"0,-1 0 0,-1 0 0,0-1 0,-1 1 0,0-1 0,-1 0 0,0-1 0,-10 14 0,8-12 0,-106 169 0,-11 18 0,116-183 0,-61 121 0,64-123 0,1 0 0,0 1 0,1-1 0,0 1 0,2 0 0,0 0 0,0 24 0,2-34 0,1 0 0,0-1 0,1 1 0,-1-1 0,1 1 0,0-1 0,0 0 0,1 0 0,0 0 0,0 0 0,0 0 0,0 0 0,1-1 0,-1 0 0,1 1 0,0-1 0,1-1 0,-1 1 0,1-1 0,-1 1 0,1-1 0,0-1 0,7 4 0,12 5 0,2-1 0,0-1 0,40 9 0,-63-18 0,330 69 0,-130-30 0,200 60 0,-364-88 0,-1-1 0,1-2 0,1-2 0,53 2 0,-60-6 0,50-2 0,-79 0 0,0 0 0,0-1 0,0 1 0,0-1 0,1 0 0,-1 0 0,0-1 0,0 1 0,-1-1 0,1 0 0,0 0 0,0 0 0,-1 0 0,6-6 0,-7 5 0,0 0 0,0 0 0,-1 0 0,1-1 0,-1 1 0,0 0 0,0-1 0,0 1 0,-1-1 0,1 1 0,-1-1 0,0 1 0,0-1 0,0 0 0,0 1 0,-1-1 0,1 1 0,-1-1 0,0 1 0,-1-4 0,-4-11 0,0 0 0,-13-24 0,17 40 0,-18-35 0,-1 2 0,-2 1 0,-2 0 0,-1 2 0,-1 1 0,-2 1 0,-1 2 0,-48-36 0,-36-17 0,-136-73 0,229 142 0,-99-55 0,49 29 0,-83-59 0,146 90 0,1 0 0,-1 0 0,1-1 0,0 0 0,-7-13 0,10 15 0,0 0 0,0 0 0,0 0 0,-1 1 0,0-1 0,0 1 0,0 1 0,-1-1 0,0 1 0,1 0 0,-1 0 0,-1 0 0,-6-2 0,-44-11 39,-64-9 1,33 7-1484,17 2-5382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22:17:24.207"/>
    </inkml:context>
    <inkml:brush xml:id="br0">
      <inkml:brushProperty name="width" value="0.35" units="cm"/>
      <inkml:brushProperty name="height" value="0.35" units="cm"/>
      <inkml:brushProperty name="color" value="#FFFFFF"/>
    </inkml:brush>
  </inkml:definitions>
  <inkml:trace contextRef="#ctx0" brushRef="#br0">7218 2761 24575,'2975'47'-2564,"-2488"-24"2554,1491 46-727,-1915-72 760,-46 2 233,0 0 1,0 1-1,20 3 1,-867-109 2215,-9 51-2865,434 32 576,-839-14-183,1228 37 0,-101-3 0,96-2 0,20 0 0,15 0 0,20-2 0,-1 2 0,54-2 0,-73 7 0,1087-17-907,-772 18 538,3281 1-161,-6473-2 1378,2822-1-848,30 0 0,0 0 0,0 1 0,-1 0 0,1 1 0,0 0 0,-20 6 0,30-3 20,15 2 120,36 4 257,65 5 0,-51-8-393,1525 134-1661,-336-37 269,-1108-89 1407,586 73-412,-730-88 396,38 8 62,-39-8-61,0 0-1,0 0 1,0 0 0,0 0 0,0 0 0,0 1 0,0-1 0,0 0 0,0 0-1,0 0 1,0 0 0,0 0 0,0 0 0,0 0 0,0 0 0,0 0-1,0 1 1,0-1 0,0 0 0,0 0 0,0 0 0,0 0 0,0 0 0,0 0-1,0 0 1,0 0 0,0 0 0,0 1 0,0-1 0,0 0 0,0 0-1,0 0 1,0 0 0,0 0 0,0 0 0,0 0 0,0 0 0,0 0 0,0 0-1,1 0 1,-1 0 0,0 0 0,0 1 0,0-1 0,0 0 0,0 0-1,0 0 1,0 0 0,0 0 0,0 0 0,0 0 0,1 0 0,-1 0 0,0 0-1,0 0 1,0 0 0,0 0 0,0 0 0,0 0 0,1 0 0,-25 2 542,-84 0 244,-137-17-1,-122-31-246,314 38-618,-31-3-48,-990-166-171,1066 176 294,-41-8 0,1-2 0,0-3 0,1-1 0,-57-27 0,98 39 0,0 0 0,0-1 0,1 1 0,-1-1 0,1-1 0,0 1 0,0-1 0,0 0 0,0 0 0,1 0 0,0-1 0,0 1 0,-3-8 0,5 9 0,1-1 0,-1 1 0,2 0 0,-1 0 0,0 0 0,1-1 0,-1 1 0,1 0 0,1-1 0,-1 1 0,0 0 0,1 0 0,0-1 0,0 1 0,0 0 0,1 0 0,-1 0 0,1 0 0,0 0 0,4-5 0,8-10 110,1 0 0,0 2 0,2 0 1,0 0-1,0 2 0,2 0 0,0 1 0,29-16 0,-27 16-162,99-61 52,3 6 0,210-86 0,280-58 0,-548 194 0,-11 4 0,0-3 0,80-38 0,-101 31 0,-32 24 0,0 0 0,0 0 0,-1 0 0,1 0 0,0 0 0,-1 0 0,1 0 0,-1 0 0,1-1 0,-1 1 0,0 0 0,1 0 0,-1-1 0,0 1 0,0 0 0,0 0 0,0-1 0,0 0 0,-1-2 0,-1 1 0,0 0 0,1 0 0,-1 0 0,0 0 0,0 1 0,-1-1 0,1 0 0,-1 1 0,1 0 0,-1-1 0,0 1 0,1 0 0,-1 1 0,0-1 0,-6-2 0,-57-32 0,-1 3 0,-2 3 0,-1 2 0,-2 4 0,0 3 0,-1 4 0,-1 2 0,0 4 0,-86-3 0,122 15 0,-1 2 0,0 1 0,1 2 0,0 2 0,0 1 0,1 2 0,0 2 0,-51 25 0,43-16 0,2 3 0,0 1 0,1 2 0,2 2 0,1 2 0,-38 41 0,64-60 0,1 1 0,1 1 0,0 0 0,0 1 0,2 0 0,0 0 0,1 1 0,1 0 0,0 0 0,1 1 0,1 0 0,1 0 0,-2 20 0,4-23 0,2 0 0,-1 0 0,2 0 0,0 0 0,1 0 0,1 0 0,0 0 0,1-1 0,0 1 0,1-1 0,1 0 0,0 0 0,1-1 0,1 0 0,0 0 0,15 18 0,5-1 0,1-1 0,1-1 0,1-2 0,2-1 0,0-1 0,61 31 0,-12-14 0,163 56 0,-100-52 0,2-7 0,2-6 0,217 18 0,-337-49 0,-29-1 0,0 0 0,0 0 0,0 0 0,0 0 0,0 0 0,0 0 0,0-1 0,0 1 0,0 0 0,0 0 0,0 0 0,0 0 0,0 0 0,0 0 0,0 0 0,0 0 0,0 0 0,0-1 0,0 1 0,0 0 0,0 0 0,0 0 0,0 0 0,0 0 0,0 0 0,0 0 0,0 0 0,0 0 0,0 0 0,1 0 0,-1 0 0,0-1 0,0 1 0,0 0 0,0 0 0,0 0 0,0 0 0,0 0 0,0 0 0,0 0 0,0 0 0,1 0 0,-1 0 0,0 0 0,0 0 0,0 0 0,0 0 0,0 0 0,0 0 0,0 0 0,-42-13 0,-1041-213-569,-19 82 86,945 126 598,30 3-115,-351-32 0,465 48 0,20 5 0,32 9 0,216 61 396,263 42-1,-508-116-413,1550 229-1023,-1507-226 1041,202 27 0,-238-29 0,32 7 0,-47-9 0,0 0 0,0-1 0,0 1 0,0 0 0,0 0 0,0 0 0,0 0 0,0 0 0,0 1 0,0-1 0,0 0 0,-1 1 0,1 0 0,-1-1 0,3 4 0,-4-4-1,0 0 0,1-1-1,-1 1 1,0 0 0,0 0-1,0 0 1,0 0-1,0 0 1,0 0 0,-1 0-1,1 0 1,0-1 0,0 1-1,-1 0 1,1 0 0,0 0-1,-1 0 1,1-1 0,-1 1-1,1 0 1,-1 0 0,1-1-1,-1 1 1,0 0 0,1-1-1,-1 1 1,0-1 0,1 1-1,-3 0 1,-29 19 146,28-18-86,-114 57 507,-165 57 1,-138 22-701,388-128 176,-413 116-42,301-88 0,86-20 0,40-7 0,44-6 0,189-3 0,1308 8-642,-620 0 351,-888-10 273,-19-1-1,-31-2 190,34 2-155,-1233-57 260,69 5-836,1131 50 560,-7 1 0,-1-2 0,-51-12 0,80 9 0,20 1 0,30-3 0,116-6 573,193 4 0,-241 11-652,803-1 79,-3638-123-1137,2119 109 2395,392 19-1379,-162-2 121,-726-8 0,678-18 0,-134-3 0,128 0 0,-19 0 0,-38 14 0,38 0 0,80-3 0,23 0 0,244 16 0,-133 16 0,-77 38 0,130-19 0,133-26 0,-1 3 0,1 3 0,-86 35 0,135-48 0,1 1 0,0-1 0,-1 1 0,1 1 0,0-1 0,0 1 0,1 0 0,-1 0 0,1 0 0,0 1 0,0-1 0,0 1 0,1 0 0,0 0 0,-1 1 0,2-1 0,-1 1 0,1-1 0,0 1 0,0 0 0,0-1 0,1 1 0,0 0 0,0 0 0,1 0 0,-1 1 0,1-1 0,1 0 0,-1 0 0,1 0 0,0 0 0,0 0 0,1 0 0,0-1 0,0 1 0,0 0 0,1-1 0,0 1 0,0-1 0,0 0 0,0 0 0,7 6 0,3 5 0,1-2 0,1 0 0,0-1 0,1 0 0,0-1 0,29 16 0,120 51 0,-135-66 0,228 91 0,5-11 0,3-12 0,4-11 0,443 56 0,-432-94 0,1-12 0,351-20 0,-436-21 0,-170 16 0,1-1 0,-1-1 0,-1-2 0,50-22 0,-70 28 0,0 0 0,-1 0 0,1-1 0,0 0 0,-1 0 0,0-1 0,0 1 0,0-1 0,-1 0 0,0-1 0,1 1 0,-2-1 0,1 1 0,-1-1 0,0 0 0,0-1 0,-1 1 0,1 0 0,1-9 0,-4 9 0,1 0 0,-1 0 0,0 0 0,-1 0 0,1 0 0,-1-1 0,0 1 0,-1 0 0,1 0 0,-1 1 0,0-1 0,-1 0 0,0 1 0,1-1 0,-2 1 0,1 0 0,-1 0 0,1 0 0,-1 0 0,-1 1 0,-8-8 0,-2-1 0,-1 1 0,-1 1 0,0 0 0,0 1 0,-32-13 0,-103-28 0,134 45 0,-161-42 0,-307-40 0,-198 22 0,-1177 17 0,1852 49 0,-1 0 0,1 1 0,-1 0 0,1 0 0,0 1 0,-1 0 0,1 1 0,-16 6 0,20-6 0,0 0 0,0 1 0,0-1 0,1 1 0,-1 0 0,1 0 0,0 1 0,0-1 0,1 1 0,-1 0 0,1 0 0,0 0 0,0 1 0,-3 10 0,2-8 0,1 0 0,1 0 0,-1 1 0,2-1 0,-1 1 0,1-1 0,0 1 0,1-1 0,0 1 0,1 9 0,0-13 0,0 1 0,1-1 0,-1 1 0,1-1 0,0 0 0,0 0 0,1 0 0,0 0 0,0 0 0,0-1 0,0 1 0,1-1 0,0 0 0,0 0 0,0 0 0,7 5 0,71 43 0,1-3 0,160 66 0,-235-112 0,145 58 0,2-6 0,269 56 0,-407-107 0,-13-2 0,1-1 0,-1 0 0,0 0 0,0 0 0,1 0 0,-1-1 0,0 1 0,1-1 0,-1 0 0,0-1 0,1 1 0,6-2 0,-11 1 0,0 1 0,0 0 0,0 0 0,0-1 0,0 1 0,1 0 0,-1-1 0,0 1 0,0 0 0,0-1 0,0 1 0,0 0 0,0 0 0,0-1 0,0 1 0,0 0 0,0-1 0,0 1 0,0 0 0,0-1 0,0 1 0,-1 0 0,1-1 0,0 1 0,0 0 0,0 0 0,0-1 0,0 1 0,-1 0 0,1-1 0,0 1 0,0 0 0,0 0 0,-1 0 0,1-1 0,0 1 0,-1 0 0,1 0 0,0 0 0,0 0 0,-1-1 0,1 1 0,0 0 0,-1 0 0,1 0 0,-1 0 0,-21-15 0,0 0 0,-1 2 0,-49-21 0,-86-23 0,68 30 0,-152-23 0,-101 7 0,123 18 0,-135 1 0,187 17 0,-273-39 0,-5 1 0,-72-24 0,450 60 0,-117-1 0,-14 0 0,-74-25 0,-243-26 0,-8 37 0,456 25 0,-121-1 0,164-3 0,22-2 0,47-3 0,670-3 0,-674 12 0,821 49 0,-823-46 0,-19-3 0,1 1 0,-1 1 0,26 8 0,-61-17 0,-1-1 0,1-1 0,1 0 0,-1-1 0,1 0 0,1-1 0,-18-17 0,26 22 0,1 0 0,0 0 0,0-1 0,0 0 0,1 0 0,0 0 0,0 0 0,0-1 0,1 1 0,0-1 0,0 0 0,1 0 0,0 0 0,0 0 0,1-1 0,0 1 0,0 0 0,0-1 0,1 1 0,2-14 0,9-22 0,1 0 0,3 1 0,2 1 0,1 0 0,24-37 0,-21 37 0,33-61 0,-18 35 0,-2-1 0,42-122 0,18-81 0,-83 249 0,-11 22 0,0 1 0,0-1 0,0 0 0,0 0 0,0 0 0,0 0 0,0 0 0,0 0 0,0 0 0,0 0 0,0 0 0,0 0 0,0 0 0,1 0 0,-1 0 0,0 0 0,0 0 0,0 0 0,0 0 0,0 0 0,0 0 0,0 0 0,0 0 0,0 0 0,0 0 0,0 0 0,1 0 0,-1 0 0,0 0 0,0 0 0,0 0 0,0 0 0,0 0 0,0 0 0,0 0 0,0 0 0,0 0 0,0 0 0,0 0 0,0 0 0,1 0 0,-1 0 0,0 0 0,0 0 0,0 0 0,0 0 0,0 0 0,0 0 0,0-1 0,-1 6 0,0-1 0,-1 0 0,1 0 0,-1 0 0,0 0 0,0-1 0,-4 7 0,-9 7 0,0 0 0,-1-1 0,0 0 0,-1-2 0,-1 0 0,-1 0 0,1-2 0,-2-1 0,0 0 0,0-1 0,-39 12 0,57-21 0,-1 0 0,1 0 0,0-1 0,0 0 0,-1 1 0,1-1 0,0 0 0,-1 0 0,1 0 0,0 0 0,-1 0 0,1-1 0,0 1 0,-1-1 0,1 0 0,0 1 0,0-1 0,0 0 0,-1 0 0,1-1 0,0 1 0,0 0 0,1-1 0,-1 1 0,0-1 0,0 1 0,1-1 0,-1 0 0,1 0 0,-1 0 0,1 0 0,0 0 0,0 0 0,0 0 0,0 0 0,0 0 0,0-1 0,0-2 0,-2-11 0,1 0 0,0 1 0,1-1 0,2-30 0,0 3 0,-2 37 0,0-17 0,-2-1 0,0 1 0,-12-42 0,13 60 0,1 0 0,-1 0 0,-1-1 0,1 2 0,-1-1 0,0 0 0,0 0 0,0 1 0,0 0 0,-1-1 0,0 1 0,0 1 0,0-1 0,0 1 0,-1-1 0,1 1 0,-1 0 0,0 1 0,0-1 0,0 1 0,-10-3 0,-66-11 0,-146-8 0,11 1 0,124 7 0,-102-32 0,147 32 0,1-1 0,0-2 0,-81-49 0,-10-15 0,4-7 0,-137-121 0,254 195 0,1-2 0,1 0 0,1-1 0,0 0 0,2-1 0,-17-38 0,-14-23 0,-51-104 0,-11-18 0,98 193 0,-1 1 0,0 0 0,0 0 0,-1 1 0,0 0 0,0 0 0,-1 1 0,0 0 0,-12-6 0,3 3 0,0 2 0,0 0 0,0 1 0,-28-6 0,34 10 0,-22-7 0,-1 2 0,0 1 0,-1 1 0,-50 0 0,84 6 0,-1-1 0,1 1 0,-1 1 0,1-1 0,0 0 0,-1 0 0,1 1 0,0-1 0,-1 1 0,1 0 0,0 0 0,0 0 0,0 0 0,-1 0 0,1 0 0,0 1 0,1-1 0,-1 1 0,0-1 0,0 1 0,1 0 0,-1 0 0,1-1 0,-1 1 0,1 0 0,0 0 0,-1 1 0,1-1 0,0 0 0,1 0 0,-1 0 0,0 1 0,1-1 0,-1 4 0,1-2 0,0 0 0,1 0 0,-1 0 0,1 0 0,0 0 0,0 0 0,0 0 0,1 0 0,-1 0 0,1-1 0,0 1 0,0-1 0,1 1 0,-1-1 0,0 0 0,1 1 0,0-1 0,0-1 0,0 1 0,5 3 0,24 15 0,1-1 0,0-2 0,2-1 0,0-2 0,0-1 0,1-2 0,39 7 0,25 2 0,143 11 0,24-17 0,273-18 0,-532 2 0,-2 1 0,1 0 0,-1 0 0,1 0 0,-1 0 0,10 3 0,-16-2 0,0 0 0,0 0 0,0 0 0,-1-1 0,1 1 0,0 0 0,-1 0 0,1 0 0,0-1 0,-1 1 0,1 0 0,-1-1 0,1 1 0,-1 0 0,0-1 0,1 1 0,-1-1 0,0 1 0,1-1 0,-1 1 0,0-1 0,1 1 0,-1-1 0,0 0 0,-1 1 0,-37 26 0,25-17 0,-17 13 0,1 2 0,2 1 0,0 2 0,-35 45 0,-78 135 0,141-208 0,0 0 0,0 1 0,0-1 0,0 0 0,0 0 0,0 1 0,0-1 0,0 0 0,0 0 0,0 0 0,0 1 0,0-1 0,0 0 0,0 0 0,0 0 0,0 1 0,-1-1 0,1 0 0,0 0 0,0 0 0,0 1 0,0-1 0,-1 0 0,1 0 0,0 0 0,0 0 0,0 0 0,0 0 0,-1 1 0,1-1 0,0 0 0,0 0 0,-1 0 0,1 0 0,0 0 0,0 0 0,0 0 0,-1 0 0,1 0 0,0 0 0,0 0 0,-1 0 0,1 0 0,0 0 0,0 0 0,-1 0 0,1 0 0,0 0 0,0-1 0,0 1 0,-1 0 0,1 0 0,0 0 0,0 0 0,0 0 0,0 0 0,-1-1 0,1 1 0,0 0 0,0 0 0,0 0 0,-1-1 0,-3-23 0,4-40 0,0 59 0,0-87 0,-1 44 0,8-73 0,-7 121 0,0 0 0,0 0 0,0 1 0,1-1 0,-1 0 0,0 0 0,0 0 0,0 0 0,0 0 0,0 0 0,0 0 0,0 0 0,0 0 0,0 0 0,1 1 0,-1-1 0,0 0 0,0 0 0,0 0 0,0 0 0,0 0 0,0 0 0,1 0 0,-1 0 0,0 0 0,0 0 0,0 0 0,0 0 0,0 0 0,0 0 0,1 0 0,-1 0 0,0 0 0,0 0 0,0 0 0,0 0 0,0-1 0,0 1 0,0 0 0,1 0 0,-1 0 0,0 0 0,0 0 0,0 0 0,0 0 0,0 0 0,0 0 0,0 0 0,0-1 0,0 1 0,0 0 0,1 0 0,-1 0 0,0 0 0,0 0 0,0 0 0,0-1 0,0 1 0,0 0 0,0 0 0,0 0 0,0 0 0,0 0 0,0 0 0,0-1 0,9 18 0,8 26 0,29 107 0,106 301 0,-71-269 0,-65-151 0,2 0 0,1-2 0,37 44 0,-53-69 0,2 1 0,-1-1 0,0 0 0,1-1 0,-1 1 0,1-1 0,0 0 0,0 0 0,0-1 0,1 1 0,-1-1 0,1 0 0,-1-1 0,1 1 0,0-1 0,-1 0 0,11 0 0,2-2 0,0 0 0,0-2 0,0 0 0,22-7 0,-23 6 0,212-44 22,1 9 0,260-9 0,475 29-953,275 60 510,-9 96 404,-508 5-219,-670-126 613,-2 3 0,83 41 0,-19-7 31,-19-15-408,-608-182 0,378 112 0,-53-14 0,-265-70 0,14-34 0,417 141 0,-60-30 0,76 37 0,0-2 0,1 1 0,-1 0 0,1-1 0,-1 0 0,1 0 0,1 0 0,-1-1 0,0 1 0,1-1 0,0 0 0,-4-8 0,2 2 0,0 1 0,-1-1 0,0 1 0,-1 0 0,0 0 0,-1 1 0,-13-13 0,-69-52 0,61 53 0,-38-37 0,35 23 0,1-2 0,2-1 0,-38-65 0,55 82 0,-1 1 0,0 0 0,-2 1 0,0 1 0,-24-23 0,37 40 0,0 0 0,0 0 0,0 0 0,-1 0 0,1 1 0,0-1 0,0 1 0,0 0 0,-1-1 0,1 1 0,0 0 0,0 0 0,-1 1 0,1-1 0,0 0 0,0 1 0,0-1 0,-1 1 0,1 0 0,0 0 0,0-1 0,0 2 0,0-1 0,0 0 0,1 0 0,-1 0 0,0 1 0,-3 3 0,-4 1 0,-60 33 0,-2-2 0,-1-3 0,-2-4 0,-117 32 0,102-39 0,-2-4 0,0-5 0,-131 6 0,1576-29 0,-588 10 0,-1129-16 0,143 3 0,-1693-43-1168,1901 54 1168,-29 1 0,84 0 0,2221 45-1064,-1268 19-903,-9 54 780,-825-92 1023,373 70 1264,-479-80-281,-48-10-327,-12 0-1,-6-3-288,-1 1 0,1-1 0,-1-1 0,0 0 0,1-1 0,-1 0 0,-18 0 0,-5 0 89,-726 12 441,364-13-734,1259 5-602,981 132-1,-1622-110 604,282 40 0,-470-61 0,-24-6 0,0 1 0,0 1 0,0-1 0,0 2 0,-1-1 0,1 1 0,-1 1 0,0 0 0,0 0 0,9 6 0,-17-3 0,-14-2 0,-18 1 10,1-2 0,-1-1 0,-34-1-1,1 0 116,-2115 43-392,1927-46 249,-251 9-34,448-2 52,43 0 1,18 2 2,26 4 157,189 39 919,-203-47-1070,1200 215-717,21-91 580,-1218-127 128,-25-1 0,-46-2 0,-1285-78-90,4-93 57,917 83 33,406 87 18,0 1-20,0 0-1,0-1 0,0 0 1,0 0-1,-12-8 0,18 10 40,1 0 0,0-1 0,-1 1 0,1 0 0,0-1-1,0 1 1,-1-1 0,1 0 0,1 1 0,-1-1-1,0 0 1,0 1 0,1-1 0,-1 0 0,0 0-1,1 0 1,0 0 0,-1 1 0,1-1 0,0 0-1,0 0 1,0 0 0,1 0 0,-1 0 0,0 0 0,1 0-1,-1 1 1,2-4 0,-2 2-35,6-13 0,-2 0 0,0 0 0,-1 0 0,-1-1 0,0 1 0,-1-1-1,-2-17 1,1 33-2,0 0 0,0 0 0,-1 0 0,1 0 0,0 0 0,-1 0 0,1 0 0,-1 0 0,1 0 0,-1 0 0,1 0 0,-1 0 0,0 1 0,1-1 0,-1 0 0,0 0 0,0 0 0,0 1 0,0-1 0,0 1 0,0-1 0,0 0 0,0 1 0,-1-1 0,-1 0 0,0 1 0,0-1 0,0 1 0,0 0 0,0 0 0,0 0 0,0 0 0,0 0 0,-4 2 0,-9 2 0,1 0 0,-26 13 0,32-13 0,-288 154 0,225-114 0,-2-3 0,-2-3 0,-105 36 0,154-67 0,-1-1 0,0-1 0,0-1 0,-32 0 0,-115-8 0,67-1 0,-102 2 0,-430-14 0,540 13 0,-278-24 0,370 27 0,-3-1 0,-1 0 0,1 1 0,-1 0 0,0 1 0,-16 2 0,26-1 0,-1-1 0,1 1 0,0-1 0,0 1 0,-1 0 0,1 0 0,0 0 0,0 0 0,0 1 0,0-1 0,0 0 0,0 1 0,0 0 0,0-1 0,1 1 0,-1 0 0,1 0 0,-1 0 0,1 0 0,0 0 0,-1 0 0,1 0 0,0 0 0,1 1 0,-1-1 0,0 0 0,1 0 0,-1 1 0,1-1 0,-1 1 0,1 4 0,1-2 0,-1 0 0,1 0 0,0 0 0,0 1 0,1-1 0,-1 0 0,1-1 0,0 1 0,0 0 0,1 0 0,0-1 0,-1 0 0,1 1 0,1-1 0,-1 0 0,1 0 0,-1-1 0,6 5 0,7 5 0,1 0 0,0-1 0,27 13 0,48 22 0,2-5 0,125 39 0,211 28 0,-101-63 0,-287-44 0,0-2 0,0-2 0,0-2 0,-1-1 0,0-3 0,55-16 0,-7 3 0,-18 11 0,0 2 0,1 3 0,125 9 0,-53-1 0,975-3 0,-1634-42 0,333 21 0,-524-45 0,208 20 0,474 44 0,-1 0 0,0-1 0,-30-7 0,55 10 0,-1 0 0,1 0 0,0 0 0,-1 0 0,1 0 0,0 0 0,-1 0 0,1 0 0,-1 0 0,1 0 0,0-1 0,-1 1 0,1 0 0,0 0 0,-1 0 0,1 0 0,0-1 0,-1 1 0,1 0 0,0 0 0,-1 0 0,1-1 0,0 1 0,0 0 0,-1-1 0,1 1 0,0 0 0,0 0 0,0-1 0,-1 1 0,1 0 0,0-1 0,0 1 0,0-1 0,0 1 0,0 0 0,0-1 0,-1 0 0,17-6 0,34-3 0,343-17 0,3 31 0,-354-3 0,680 28 0,-149-5 0,-552-24 0,231 17 0,-248-17 0,0 1 0,0-1 0,-1 1 0,1 0 0,0 0 0,-1 0 0,1 0 0,-1 1 0,1-1 0,-1 1 0,1 0 0,-1 0 0,0 0 0,0 1 0,0-1 0,0 1 0,3 4 0,-4-3 0,0-1 0,-1 1 0,1 0 0,-1 0 0,0 0 0,0 0 0,-1 0 0,1 0 0,-1 0 0,0 0 0,0 0 0,0 0 0,-1 0 0,1 0 0,-1 0 0,-2 7 0,-3 10 0,-1 0 0,-1 0 0,-1-1 0,-19 32 0,-56 77 0,46-74 0,1 0 0,10-17 0,1 2 0,-19 43 0,39-71 0,0 0 0,2 1 0,0 0 0,0 0 0,1 0 0,1 0 0,0 0 0,0 0 0,2 1 0,0-1 0,2 23 0,1-26 0,0 0 0,0 0 0,1 0 0,0-1 0,1 1 0,0-1 0,0 0 0,1-1 0,0 1 0,0-1 0,1 0 0,8 6 0,15 14 0,54 38 0,-77-61 0,38 27 0,1-2 0,1-2 0,70 30 0,-83-44 0,0-2 0,0-1 0,2-2 0,-1-1 0,1-2 0,42 2 0,-70-8 0,0-1 0,0 1 0,0-1 0,0-1 0,0 1 0,0-2 0,0 1 0,-1-1 0,1 0 0,-1 0 0,0-1 0,0 0 0,0 0 0,0-1 0,-1 0 0,1 0 0,-1-1 0,6-6 0,-5 3 0,1 0 0,-1-1 0,-1 0 0,0 0 0,0 0 0,-1-1 0,0 1 0,-1-1 0,0-1 0,-1 1 0,4-22 0,-6 31 0,-1-1 0,0 0 0,1 0 0,-1 0 0,0 0 0,0 0 0,-1 0 0,1 0 0,-1 0 0,1 1 0,-1-1 0,0 0 0,0 0 0,0 1 0,-1-1 0,1 0 0,0 1 0,-1 0 0,0-1 0,0 1 0,0 0 0,0 0 0,0 0 0,0 0 0,0 0 0,0 0 0,-1 0 0,1 1 0,-1-1 0,1 1 0,-4-1 0,-8-3 0,1 2 0,-1 0 0,1 0 0,-1 1 0,-19 0 0,28 2 0,-415-10 0,158 7 0,-257-16 0,-210-4 0,714 23 0,10 1 0,-1-1 0,0 0 0,1 0 0,-1-1 0,1 0 0,-1 0 0,-7-2 0,13 3 0,-1-1 0,1 1 0,0 0 0,0 0 0,-1 0 0,1 0 0,0 0 0,0 0 0,0-1 0,-1 1 0,1 0 0,0 0 0,0 0 0,0-1 0,-1 1 0,1 0 0,0 0 0,0 0 0,0-1 0,0 1 0,0 0 0,0 0 0,0-1 0,-1 1 0,1 0 0,0 0 0,0-1 0,0 1 0,0 0 0,0-1 0,0 1 0,0 0 0,0 0 0,0-1 0,1 1 0,-1 0 0,0 0 0,0-1 0,0 1 0,0 0 0,0 0 0,0-1 0,0 1 0,1 0 0,-1 0 0,0 0 0,0-1 0,0 1 0,0 0 0,1 0 0,-1 0 0,0-1 0,1 1 0,15-9 0,22-1 0,-1 2 0,2 2 0,-1 1 0,42 1 0,-21 0 0,1751-40 0,-1781 45 0,33-1 0,-58 0 0,0 0 0,-1-1 0,1 0 0,0 1 0,-1-1 0,1 0 0,-1-1 0,1 1 0,-1-1 0,1 1 0,-1-1 0,4-3 0,-6 5 0,-1 0 0,0-1 0,1 1 0,-1 0 0,0-1 0,1 1 0,-1-1 0,0 1 0,0 0 0,1-1 0,-1 1 0,0-1 0,0 1 0,0 0 0,0-1 0,1 1 0,-1-1 0,0 1 0,0-1 0,0 1 0,0-1 0,0 1 0,0-1 0,0 1 0,0-1 0,0 1 0,0 0 0,-1-1 0,1 1 0,0-1 0,0 1 0,0-1 0,-1 1 0,1 0 0,0-1 0,0 1 0,-1-1 0,1 1 0,0 0 0,-1-1 0,1 1 0,0 0 0,-1-1 0,1 1 0,0 0 0,-1 0 0,0-1 0,-28-14 0,26 15 0,-127-50 7,-227-53 0,-147 4-185,-1170-123-953,1674 222 1131,-325-23 0,307 23 0,10-1 0,-1 0 0,1 1 0,-1 0 0,1 1 0,-1-1 0,1 2 0,0-1 0,-1 1 0,1 0 0,-12 6 0,19-8 2,0 1 0,0-1-1,0 1 1,0 0 0,1-1 0,-1 1 0,0 0 0,0 0 0,1-1 0,-1 1 0,0 0 0,1 0 0,-1 0 0,1 0 0,-1 0 0,1 0 0,-1 0 0,1 0-1,0 0 1,-1 0 0,1 0 0,0 0 0,0 0 0,0 0 0,0 0 0,0 0 0,0 2 0,1 0 49,0 0 0,0 0 0,0 0 0,0 0 0,1 0 0,-1 0-1,1 0 1,0 0 0,3 3 0,5 6 119,0-1 0,1-1 0,14 11 0,51 35-156,3-3 0,3-3 1,154 68-1,281 81-19,-322-135 5,3-9 0,2-8 0,1-9 0,234 13 0,574-9 0,-986-43 0,0-1 0,0-1 0,-1-2 0,0 0 0,22-8 0,103-47 0,-128 49 0,-1 0 0,-1-1 0,0 0 0,-1-2 0,0 0 0,-1-1 0,15-19 0,-14 16 0,1 0 0,0 1 0,2 1 0,-1 1 0,29-17 0,-4 10 0,2 2 0,0 2 0,1 2 0,0 1 0,2 3 0,-1 2 0,66-5 0,347 6 0,-317 12 0,107 5 0,-193-4 0,0 4 0,70 17 0,-119-23 0,0 0 0,-1 0 0,1 1 0,-1 1 0,11 5 0,-16-8 0,-1 0 0,0-1 0,0 1 0,0 0 0,0 0 0,0 0 0,0-1 0,-1 1 0,1 0 0,0 0 0,0 1 0,-1-1 0,1 0 0,0 0 0,-1 0 0,1 0 0,-1 0 0,0 1 0,1-1 0,-1 0 0,0 0 0,0 1 0,0-1 0,0 0 0,0 1 0,0-1 0,0 0 0,0 0 0,0 1 0,-1-1 0,1 0 0,0 0 0,-1 1 0,1-1 0,-1 0 0,1 0 0,-1 0 0,0 0 0,0 0 0,-1 1 0,-2 4 0,-1-1 0,0 0 0,0 0 0,0-1 0,-1 0 0,1 0 0,-1 0 0,0 0 0,0-1 0,-8 3 0,-71 22 0,57-20 0,-97 26 0,-2-6 0,-1-6 0,-132 7 0,-390-10 0,648-19 0,-19 1 0,-428-6 0,322-2 0,-191-35 0,316 42 0,0 0 0,0-1 0,0 1 0,0 0 0,0-1 0,0 1 0,0-1 0,0 0 0,0 0 0,0 0 0,0 0 0,0 0 0,1 0 0,-1 0 0,0-1 0,-2-2 0,4 3 0,0 1 0,0-1 0,0 0 0,1 0 0,-1 1 0,0-1 0,0 0 0,0 0 0,1 1 0,-1-1 0,0 0 0,1 1 0,-1-1 0,1 0 0,-1 1 0,1-1 0,-1 1 0,1-1 0,-1 0 0,1 1 0,0-1 0,-1 1 0,1 0 0,0-1 0,-1 1 0,1 0 0,0-1 0,0 1 0,11-6 0,0 1 0,0 0 0,1 1 0,14-2 0,91-13 0,168-4 0,-127 13 0,434-22 0,-1882 35 0,704-4 0,2366 33-772,-1169-16 752,-49-8 20,-550-7 132,0-1 0,-1 2 0,1 0 0,0 0 0,17 6 0,-30-8-132,1 1 0,-1-1 0,1 0 0,-1 0 0,1 0 0,-1 0 0,0 0 0,1 1 0,-1-1 0,1 0 0,-1 0 0,1 1 0,-1-1 0,0 0 0,1 1 0,-1-1 0,0 1 0,1-1 0,-1 0 0,0 1 0,1-1 0,-1 1 0,0-1 0,0 1 0,0-1 0,0 1 0,1-1 0,-1 0 0,0 1 0,0-1 0,0 1 0,0-1 0,0 1 0,0-1 0,0 1 0,0-1 0,0 1 0,0-1 0,0 1 0,-1-1 0,1 1 0,0-1 0,0 1 0,0-1 0,-1 1 0,1-1 0,0 1 0,-1-1 0,1 0 0,0 1 0,-1-1 0,1 0 0,0 1 0,-1-1 0,1 0 0,0 1 0,-1-1 0,-28 20 0,2-7 0,0 0 0,-1-2 0,-1-2 0,-48 12 0,-124 11 0,174-29 0,-655 54 0,800-58 0,786 17 0,-873-15 0,55 7 0,-79-7 0,1 1 0,-1-1 0,1 1 0,-1 1 0,0 0 0,0 0 0,0 0 0,9 6 0,-16-9 0,1 1 0,-1-1 0,0 0 0,0 0 0,1 0 0,-1 0 0,0 1 0,1-1 0,-1 0 0,0 0 0,0 0 0,1 1 0,-1-1 0,0 0 0,0 1 0,0-1 0,0 0 0,1 0 0,-1 1 0,0-1 0,0 0 0,0 1 0,0-1 0,0 0 0,0 1 0,0-1 0,0 0 0,0 1 0,0-1 0,0 0 0,0 1 0,0-1 0,0 0 0,0 1 0,0-1 0,0 0 0,0 1 0,0-1 0,-1 1 0,-14 6 0,-20 0 0,-73 0 0,-119-9 0,78-1 0,75 5 0,48 1 0,-1-2 0,0-1 0,1-1 0,-1-2 0,0 0 0,-41-12 0,67 15 0,0 0 0,0-1 0,-1 1 0,1-1 0,0 1 0,0-1 0,0 0 0,0 1 0,0-1 0,0 0 0,0 0 0,0 0 0,0 0 0,0 0 0,-1-2 0,2 2 0,0 1 0,-1-1 0,1 1 0,0-1 0,0 0 0,0 1 0,0-1 0,0 1 0,0-1 0,0 0 0,1 1 0,-1-1 0,0 1 0,0-1 0,0 0 0,1 1 0,-1-1 0,0 1 0,0-1 0,1 1 0,-1-1 0,0 1 0,2-1 0,1-3 0,0 1 0,1 1 0,0-1 0,0 0 0,0 1 0,0 0 0,7-3 0,25-9 0,1 3 0,-1 1 0,55-8 0,118-5 0,-167 19 0,417-19 0,-130 9 0,53 8 0,-374 6 0,-1-1 0,0 0 0,0 0 0,0 0 0,-1-1 0,1 0 0,0 0 0,-1-1 0,1 0 0,10-6 0,-15 7 0,0 0 0,0 0 0,0 1 0,0-1 0,-1 0 0,1-1 0,0 1 0,-1 0 0,0 0 0,1-1 0,-1 1 0,0-1 0,0 1 0,0-1 0,-1 1 0,1-1 0,-1 0 0,1 1 0,-1-1 0,0 0 0,0 1 0,0-1 0,0 0 0,-1 1 0,1-1 0,-1 0 0,1 1 0,-1-1 0,0 1 0,-2-6 0,-2-1 0,0 1 0,0-1 0,0 1 0,-1 0 0,0 0 0,-1 0 0,0 1 0,0 0 0,-1 1 0,1 0 0,-18-11 0,-8-3 0,-58-24 0,83 41 0,-17-8 0,-1 1 0,0 2 0,0 1 0,0 1 0,-1 1 0,0 1 0,0 1 0,-1 2 0,-41 3 0,27 2 0,1 3 0,-1 1 0,1 3 0,1 1 0,-55 24 0,-184 97 0,170-78 0,-81 30 0,-306 192 0,445-252 0,-62 21 0,82-34 0,12-6 0,0 0 0,0-2 0,-1 0 0,0-1 0,-25 0 0,-105-5 0,68 0 0,-655 1 0,839-3 0,129-21 0,-114 10 0,889-120-589,3-1-3,516-17 574,-1136 118-128,2618-114-1180,-2242 152 3997,-565-17-2671,-92 4 0,253-28 0,243-9 0,-549 49 0,96 14 0,178 22 0,79-7 0,4-32 0,-150-2 0,-6 1 0,318 4 0,-33 39 0,79 0 0,-161-44 0,276 5 0,-510 11 0,84 2 0,28-2 0,2 0 0,1304-14 0,-1598 8 0,-39-6 0,1 1 0,0-1 0,0-1 0,0 1 0,-1-1 0,9-1 0,-14 1 0,-1 0 0,1 0 0,-1 0 0,0 0 0,1 0 0,-1 0 0,0 0 0,1 0 0,-1 0 0,0 0 0,1-1 0,-1 1 0,0 0 0,1 0 0,-1 0 0,0-1 0,1 1 0,-1 0 0,0 0 0,0-1 0,1 1 0,-1 0 0,0-1 0,0 1 0,0 0 0,1-1 0,-1 1 0,0 0 0,0-1 0,0 1 0,0 0 0,0-1 0,0 1 0,0 0 0,0-1 0,0 1 0,0 0 0,0-1 0,0 1 0,0-1 0,0 1 0,0 0 0,0-1 0,0 1 0,0 0 0,-1-1 0,1 1 0,0 0 0,0-1 0,0 1 0,0 0 0,-1-1 0,1 1 0,0 0 0,0 0 0,-1-1 0,1 1 0,0 0 0,-1 0 0,1 0 0,0-1 0,-1 1 0,1 0 0,0 0 0,-1 0 0,1 0 0,-1 0 0,-23-17 0,6 8 0,0 1 0,-1 1 0,0 1 0,-1 0 0,-34-5 0,-106-4 0,38 6 0,-57-5 0,-235 11 0,200 5 0,-1484-2 0,1319-13 0,48 0 0,-1179 11 0,774 4 0,700-4 0,-56-10 0,72 8 0,0 0 0,0 1 0,0 2 0,0 0 0,0 1 0,-1 1 0,1 0 0,0 2 0,-31 8 0,-174 78 0,-79 25 0,280-107 0,-98 31 0,-2-5 0,-163 20 0,260-51 0,0 1 0,0 1 0,1 2 0,-1 0 0,1 2 0,1 1 0,-33 15 0,-3 4 0,-1-4 0,-81 22 0,40-14 0,13-2 0,9-2 0,-98 21 0,149-43 0,-3 1 0,0-1 0,-64 2 0,-738-9 0,826 1 0,-1 0 0,1-1 0,-1 0 0,1 0 0,0-1 0,0-1 0,-1 0 0,2 0 0,-1 0 0,0-1 0,1 0 0,-9-6 0,16 9 0,0 1 0,1 0 0,-1-1 0,1 1 0,-1 0 0,0-1 0,1 1 0,-1-1 0,1 1 0,-1 0 0,1-1 0,-1 0 0,1 1 0,0-1 0,-1 1 0,1-1 0,0 1 0,-1-1 0,1 0 0,0 1 0,0-1 0,-1 0 0,1 1 0,0-1 0,0 0 0,0 1 0,0-1 0,0 0 0,0 1 0,0-1 0,0 0 0,0 0 0,1 1 0,-1-1 0,0 0 0,0 1 0,0-1 0,1 1 0,-1-1 0,0 0 0,1 1 0,-1-1 0,1 1 0,-1-1 0,1 1 0,-1-1 0,1 1 0,-1-1 0,1 1 0,-1-1 0,1 1 0,-1 0 0,1-1 0,0 1 0,-1 0 0,1 0 0,0-1 0,-1 1 0,1 0 0,0 0 0,-1 0 0,1 0 0,0 0 0,56-14 0,50-1 0,120 0 0,118 14 0,-190 2 0,1423 1 0,-1546-4 0,56-9 0,15-2 0,50-1 0,36-1 0,-9 1 0,8 1 0,2690 14 0,-4589-1 0,1664 2 0,-54 10 0,-19 0 0,56-6 0,0 4 0,-95 25 0,32 6 0,-10 3 0,-190 12 0,320-55 0,-1 0 0,1 1 0,0 0 0,0 0 0,1 1 0,-1 0 0,0 0 0,1 0 0,0 1 0,-11 8 0,15-11 0,1 0 0,0 0 0,0 0 0,0 1 0,0-1 0,0 0 0,0 0 0,1 1 0,-1-1 0,0 0 0,1 1 0,-1-1 0,1 1 0,-1-1 0,1 1 0,0-1 0,-1 1 0,1-1 0,0 1 0,0-1 0,0 3 0,1-1 0,0-1 0,1 1 0,-1-1 0,0 0 0,1 0 0,-1 0 0,1 0 0,0 0 0,-1 0 0,1 0 0,0 0 0,0-1 0,0 1 0,1-1 0,-1 1 0,0-1 0,4 2 0,37 15 0,1-1 0,1-2 0,61 13 0,-26-8 0,156 40 0,2-11 0,1-11 0,264 9 0,-44-32 0,1-37 0,-455 22 0,78-15 0,-79 15 0,0-1 0,0-1 0,0 1 0,0 0 0,0-1 0,0 0 0,-1 0 0,1 0 0,-1-1 0,1 1 0,-1-1 0,0 1 0,0-1 0,0 0 0,0-1 0,3-4 0,-6 7 0,1-1 0,-1 1 0,1 0 0,-1 0 0,0-1 0,1 1 0,-1 0 0,0 0 0,0-1 0,0 1 0,0 0 0,0-1 0,0 1 0,-1 0 0,1-1 0,0 1 0,-1 0 0,1 0 0,-1 0 0,1-1 0,-1 1 0,1 0 0,-1 0 0,0 0 0,0 0 0,1 0 0,-1 0 0,0 0 0,0 0 0,0 0 0,-2 0 0,-1-3 0,-1 1 0,0 0 0,0 0 0,0 1 0,0-1 0,-6-1 0,-20-4 0,0 0 0,-1 3 0,1 0 0,-46 0 0,-10-2 0,-140-18 0,0-10 0,-387-113 0,505 113 0,11 1 0,-2 4 0,-136-21 0,-105 25 0,123 12 0,210 14 0,-1-1 0,0-1 0,1 1 0,-1-2 0,1 1 0,0-1 0,-10-4 0,17 6 0,-1 0 0,0 0 0,1 0 0,-1 0 0,1 0 0,-1-1 0,1 1 0,-1 0 0,1-1 0,0 1 0,0-1 0,0 1 0,0-1 0,0 0 0,0 1 0,0-1 0,0 0 0,1 0 0,-1 1 0,1-1 0,-1 0 0,1 0 0,0 0 0,-1 0 0,1 0 0,0 0 0,1 0 0,-1 0 0,0 1 0,0-1 0,1 0 0,-1 0 0,1 0 0,-1 0 0,1 1 0,0-1 0,0 0 0,1-2 0,2-2 0,0 1 0,0-1 0,0 1 0,1 0 0,0 0 0,0 0 0,0 0 0,1 1 0,-1 0 0,1 0 0,12-5 0,9-4 0,41-13 0,-49 20 0,70-22 3,2 4 0,0 5-1,124-12 1,280 3-136,-494 28 133,60-2-136,639-9-377,-514 17 531,324 51 0,-488-52-8,0-3 6,0 2 0,-1 1 0,0 1 0,0 0 1,-1 2-1,34 16 0,-54-24-8,0 0 1,1 0 0,-1 0 0,0 0 0,1 0-1,-1 1 1,0-1 0,0 0 0,1 0 0,-1 0-1,0 0 1,1 0 0,-1 1 0,0-1 0,0 0-1,1 0 1,-1 0 0,0 1 0,0-1 0,0 0-1,1 0 1,-1 1 0,0-1 0,0 0 0,0 1-1,0-1 1,0 0 0,1 1 0,-1-1 0,0 0-1,0 0 1,0 1 0,0-1 0,0 0 0,0 1-1,0-1 1,0 0 0,0 1 0,0-1 0,0 0-1,-1 1 1,1-1 0,0 0 0,0 1 0,0-1-1,0 0 1,0 0 0,-1 1 0,1-1 0,0 0-1,0 0 1,0 1 0,-1-1 0,1 0 0,0 0-1,0 1 1,-1-1 0,1 0 0,0 0-1,0 0 1,-1 0 0,1 0 0,0 1 0,-1-1-1,-22 5 32,23-5-39,-85 6-1,66-11 0,24-6 0,35-12 0,32-4 0,143-35 0,92 1 0,-237 48 0,1517-211-676,-772 122 430,-617 76 246,32-2 0,302-78 0,-507 98 315,43-21 1,-13 4-25,-36 20-291,0 1 0,0 1 0,0 0 0,1 2 0,-1 0 0,1 1 0,31 4 0,12-1 0,-38-2 0,-2 0 0,0-1 0,1-1 0,-1-1 0,33-7 0,-51 8 0,0-1 0,0 1 0,0-1 0,0 0 0,0 0 0,-1 0 0,1-1 0,-1 0 0,0 0 0,1 0 0,-1 0 0,-1-1 0,1 0 0,0 1 0,-1-1 0,0 0 0,0-1 0,0 1 0,0-1 0,-1 1 0,0-1 0,0 0 0,0 0 0,0 0 0,1-7 0,-1-2 0,-1-1 0,0 1 0,-1 0 0,-1-1 0,0 1 0,-1 0 0,0-1 0,-1 1 0,-1 0 0,0 1 0,-1-1 0,-1 1 0,0 0 0,0 0 0,-1 0 0,-1 1 0,0 0 0,-1 1 0,-13-15 0,2 5 0,-1 1 0,0 1 0,-2 1 0,0 1 0,0 1 0,-2 1 0,0 1 0,-48-19 0,49 23 0,-138-46 0,136 50 0,-1 0 0,0 1 0,0 2 0,-37 0 0,-1841 6 0,1850-6 0,-97-17 0,124 15 0,-25-6 0,34 6 0,0 1 0,-34-2 0,-118 4 0,-102-7 0,-234-52 0,417 52 0,0 4 0,-94 7 0,44 0 0,91-2 0,-81 1 0,-253-31 0,253 14 0,-162 1 0,54 5 0,169 5 0,-618-28 0,492 35 0,-436-4 0,68-26 0,259-1 0,97 7 0,-452-7 0,520 31 0,-203-4 0,212-12 0,76 7 0,-61 0 0,12 6 0,-116 4 0,192 1 0,0 2 0,0 0 0,-40 17 0,38-13 0,0-1 0,-46 8 0,-258 38 0,307-53 0,20-2 0,1 0 0,-1 0 0,1 1 0,-1 0 0,1 0 0,-1 0 0,-9 4 0,15-5 0,0 0 0,0 1 0,0-1 0,0 0 0,0 0 0,0 0 0,0 0 0,0 0 0,0 0 0,-1 0 0,1 0 0,0 0 0,0 0 0,0 0 0,0 1 0,0-1 0,0 0 0,0 0 0,0 0 0,0 0 0,0 0 0,0 0 0,0 0 0,0 1 0,0-1 0,0 0 0,0 0 0,0 0 0,0 0 0,0 0 0,0 0 0,0 0 0,0 1 0,0-1 0,0 0 0,0 0 0,0 0 0,0 0 0,0 0 0,0 0 0,0 0 0,0 0 0,0 1 0,0-1 0,1 0 0,-1 0 0,0 0 0,0 0 0,0 0 0,0 0 0,0 0 0,0 0 0,0 0 0,0 0 0,1 0 0,-1 0 0,0 0 0,0 0 0,0 0 0,0 0 0,0 0 0,0 0 0,1 0 0,13 5 0,18 1 0,551 2 0,-336-11 0,1279 3 0,-1488 1 0,54 11 0,21 1 0,215 16 0,291 2 0,1569-6 0,-1461-28 0,565 3 0,-1224 3 0,118 22 0,35 2 0,-78-27 0,-70-1 0,102 11 0,2 13 0,205 0 0,-179-10 0,11-1 0,-148-12 0,119-5 0,-159 2 0,0-1 0,0-1 0,-1-1 0,0-1 0,28-12 0,20-12 0,-72 30 0,-1 1 0,1 0 0,-1-1 0,1 1 0,-1-1 0,1 1 0,-1-1 0,1 1 0,-1-1 0,1 1 0,-1-1 0,1 0 0,-1 1 0,0-1 0,1 1 0,-1-1 0,0 0 0,0 1 0,1-1 0,-1 0 0,0 1 0,0-1 0,0 0 0,0 0 0,0 1 0,0-1 0,0 0 0,0 1 0,0-1 0,0 0 0,-1 1 0,1-1 0,0 0 0,0 1 0,-1-1 0,1 0 0,0 1 0,-1-1 0,1 1 0,0-1 0,-1 0 0,1 1 0,-1-1 0,1 1 0,-2-1 0,-28-22 0,6 11 0,-1 1 0,0 1 0,-50-13 0,-90-10 0,86 18 0,-206-28 0,-302-7 0,126 15 0,412 30 0,-11-3 0,-1 3 0,0 3 0,1 2 0,-74 9 0,127-8 0,0 1 0,0 0 0,0 0 0,1 1 0,-8 3 0,13-6 0,1 0 0,-1 1 0,0-1 0,1 0 0,-1 1 0,0-1 0,1 1 0,-1-1 0,1 1 0,-1-1 0,1 1 0,-1 0 0,1-1 0,0 1 0,-1-1 0,1 1 0,0 0 0,-1-1 0,1 1 0,0 0 0,0 0 0,-1-1 0,1 2 0,1-1 0,-1 0 0,1 0 0,-1 0 0,1 0 0,-1 0 0,1 0 0,0 0 0,0 0 0,0 0 0,-1 0 0,1 0 0,0 0 0,0 0 0,0-1 0,0 1 0,0-1 0,0 1 0,1 0 0,1 0 0,23 10 0,1-1 0,0-2 0,0 0 0,54 7 0,-39-8 0,491 83 0,428 92 0,-931-174 0,455 132 0,-480-137 0,1-1 0,0 1 0,-1 0 0,1 1 0,-1-1 0,0 1 0,0 0 0,-1 1 0,1-1 0,-1 1 0,0 0 0,6 9 0,-1 2 0,0 0 0,11 34 0,7 13 0,-19-44 0,0 0 0,-2 0 0,-1 1 0,0 0 0,-1 0 0,-1 1 0,-1-1 0,-1 27 0,1-12 0,10 57 0,-10-81 0,0 0 0,0 0 0,-1 0 0,0 0 0,-1 1 0,0-1 0,-1 0 0,-2 13 0,2-20 0,0 0 0,-1 1 0,0-1 0,0 0 0,0 0 0,0 0 0,-1 0 0,1 0 0,-1-1 0,0 1 0,0-1 0,0 0 0,-1 0 0,1 0 0,-1 0 0,0 0 0,0-1 0,0 0 0,0 1 0,0-2 0,0 1 0,-6 1 0,-19 4 0,-1-1 0,0-2 0,-1 0 0,1-3 0,0 0 0,-45-6 0,-7 2 0,-1337 2 0,1331-1 0,1-5 0,-97-19 0,-168-58 0,-279-51 0,368 86 0,243 45 0,-29-5 0,1-2 0,0-2 0,-55-23 0,68 23 0,-1 3 0,0 0 0,0 2 0,-47-3 0,-4-2 0,-26-1 0,0 6 0,-183 9 0,109 2 0,121-3 0,-72 1 0,-1-5 0,-182-30 0,276 28 0,-76-2 0,32 4 0,-28-7 0,-102-5 0,-203 1 0,165 3 0,-86-9 0,-464-40 0,-469 63 0,1226 0 0,-52 9 0,-29 3 0,-359-12 0,254-4 0,228 2 0,4 0 0,1-1 0,-1 1 0,0 0 0,1 0 0,-1 0 0,1 0 0,-1 1 0,1-1 0,-1 1 0,1 0 0,-1 0 0,1 0 0,0 1 0,0-1 0,-5 4 0,8-5 0,0 1 0,0-1 0,0 1 0,0-1 0,0 1 0,0-1 0,0 1 0,1-1 0,-1 1 0,0-1 0,0 1 0,0-1 0,1 0 0,-1 1 0,0-1 0,1 1 0,-1-1 0,0 1 0,1-1 0,-1 0 0,0 1 0,1-1 0,-1 0 0,1 1 0,-1-1 0,0 0 0,1 0 0,-1 0 0,1 1 0,-1-1 0,1 0 0,-1 0 0,1 0 0,0 0 0,22 7 0,-22-6 0,53 9 0,0-2 0,0-3 0,106-3 0,-19-1 0,709 63 0,-531-35 0,435-15 0,-461-17 0,4999 3 0,-5227-5 0,1-2 0,-1-3 0,88-25 0,-65 14 0,-5-4 0,-64 17 0,0 2 0,0 1 0,0 0 0,1 1 0,20-1 0,146 4 0,1 8 0,188 32 0,-318-34 0,65-3 0,26 2 0,-146-4 0,-1 0 0,1 0 0,0 0 0,0 0 0,0 0 0,0 1 0,-1-1 0,1 1 0,0-1 0,0 1 0,-1 0 0,1 0 0,0 0 0,-1 0 0,1 0 0,-1 0 0,3 2 0,-4-2 0,0-1 0,1 1 0,-1 0 0,0 0 0,0 0 0,0-1 0,0 1 0,0 0 0,0 0 0,0-1 0,-1 1 0,1 0 0,0 0 0,0 0 0,-1-1 0,1 1 0,0 0 0,-1-1 0,1 1 0,-1 0 0,1-1 0,0 1 0,-1 0 0,0-1 0,1 1 0,-1-1 0,0 1 0,-6 5 0,0 0 0,-1-1 0,1 0 0,-1-1 0,0 1 0,-11 3 0,-44 14 0,-1-3 0,-1-2 0,-70 7 0,-206 9 0,285-30 0,15 1 0,-1-3 0,1-1 0,-63-8 0,100 8 0,0-1 0,0 1 0,0-1 0,1 0 0,-1 0 0,0-1 0,0 1 0,1-1 0,-1 0 0,1 0 0,0 0 0,-1 0 0,1-1 0,0 1 0,0-1 0,0 0 0,1 0 0,-1 0 0,1 0 0,-1 0 0,1 0 0,0-1 0,-2-4 0,3 2 0,-1 0 0,2 0 0,-1 0 0,1 0 0,-1 0 0,1 0 0,1 0 0,0 0 0,-1 0 0,2 0 0,-1 0 0,1 1 0,0-1 0,4-10 0,16-26 0,2 1 0,2 2 0,1 0 0,47-51 0,-14 17 0,-20 24 0,-12 15 0,44-67 0,-65 90 0,-1 1 0,-1-1 0,0 0 0,-1-1 0,0 1 0,0-1 0,-1 0 0,-1 0 0,0 0 0,-1 0 0,0-17 0,-1 24 0,-1 0 0,0 0 0,-1 0 0,1 0 0,-1 1 0,0-1 0,0 0 0,-1 1 0,0-1 0,1 1 0,-1 0 0,0 0 0,-1 0 0,1 0 0,-1 1 0,0-1 0,0 1 0,0 0 0,-5-3 0,-11-6 0,-1 0 0,-40-16 0,45 21 0,-522-244 0,502 236 0,0 1 0,-1 2 0,-1 2 0,-68-10 0,32 13 0,-115 3 0,-1146 8 0,697-7 0,126-18 0,17-1 0,-118-49 0,509 57 0,-1 5 0,-1 4 0,-105 9 0,36-1 0,-2309-3 0,2413 3 0,-116 21 0,-49 4 0,119-25 0,-245 14 0,354-16 0,-22 2 0,25-2 0,17 0 0,579 2 0,-55-1 0,219 20 0,697 6 0,-1440-29 0,26 3 0,-37-2 0,0 0 0,0 0 0,1 1 0,-1-1 0,0 0 0,0 1 0,0-1 0,0 1 0,0-1 0,1 1 0,-1 0 0,0 0 0,-1-1 0,1 1 0,0 0 0,0 0 0,0 0 0,0 0 0,-1 0 0,1 0 0,0 0 0,-1 0 0,1 0 0,0 2 0,0-1 0,0 0 0,0-1 0,0 0 0,0 1 0,1-1 0,-1 1 0,0-1 0,1 0 0,-1 0 0,1 0 0,-1 0 0,1 0 0,-1 0 0,1 0 0,0-1 0,-1 1 0,1 0 0,0-1 0,0 1 0,3-1 0,48 8 0,-36-7 0,557 43 22,7-34-310,-413-8-17,589 6 207,2118 12 81,-2807-21 246,0-3 0,133-27-1,-121 20-228,0 2 0,1 5 0,109 6 0,-67 1 0,-81-3 0,0-1 0,-1-2 0,42-9 0,-36 7 0,-6 0 0,-39 3 0,-21 2 0,-519-23 0,242 6 0,-14 2 0,-513-11 0,815 27 0,4-1 0,1 1 0,0-1 0,0 0 0,0 0 0,-1 0 0,1 0 0,0 0 0,0-1 0,0 0 0,0 1 0,0-1 0,0 0 0,0-1 0,0 1 0,0 0 0,-3-3 0,7 3 0,0 0 0,0 0 0,0-1 0,0 1 0,0 0 0,1 0 0,-1 0 0,0 1 0,1-1 0,-1 0 0,1 0 0,-1 1 0,1-1 0,-1 1 0,1-1 0,-1 1 0,1 0 0,2-1 0,59-13 0,120-12 0,72 12 0,-132 9 0,442-13 0,-271 11 0,-276 6 0,50-3 0,-64 4 0,-1-1 0,1 0 0,-1 0 0,1 0 0,-1 0 0,1 0 0,-1-1 0,0 1 0,0-1 0,1 0 0,-1 0 0,-1 0 0,1-1 0,4-3 0,-6 4 0,0 0 0,0 1 0,0-1 0,-1 0 0,1 1 0,-1-1 0,0 0 0,1 0 0,-1 1 0,0-1 0,0 0 0,0 0 0,0 0 0,0 0 0,0 1 0,-1-1 0,1 0 0,0 0 0,-1 1 0,0-1 0,1 0 0,-1 1 0,0-1 0,0 0 0,0 1 0,0-1 0,0 1 0,0 0 0,0-1 0,-1 1 0,1 0 0,-1 0 0,-1-2 0,-7-6 0,0 1 0,0 0 0,-15-8 0,23 15 0,-90-50 0,-2 4 0,-189-64 0,190 78 0,-1 5 0,-2 3 0,-147-18 0,117 28 0,5 0 0,-132 1 0,-350 14 0,713-8 0,-23 0 0,707-6 0,-25 1 0,-254 2 0,-2827 13 0,1165-4 0,778 29 0,89-3 0,-547-18 0,458-9 0,-3450 3 0,3813 1 0,0-1 0,0-1 0,0 1 0,0-1 0,0 0 0,0-1 0,0 1 0,0-1 0,1 0 0,-1-1 0,1 1 0,-1-1 0,-5-4 0,7 4 0,1-1 0,-1 1 0,1-1 0,0 0 0,-1 0 0,2-1 0,-1 1 0,0-1 0,1 1 0,0-1 0,0 0 0,1 0 0,-1 0 0,1 0 0,-1-10 0,-3-33 0,3-1 0,5-74 0,1 13 0,-6 50 0,0 40 0,1 0 0,1-1 0,0 1 0,2-1 0,6-32 0,-5 47 0,0 1 0,0-1 0,0 1 0,1-1 0,0 1 0,0 0 0,0 0 0,1 1 0,-1-1 0,1 1 0,0 0 0,0 0 0,1 1 0,-1 0 0,1 0 0,0 0 0,-1 0 0,1 1 0,1 0 0,-1 0 0,6-1 0,17-3 0,-1 1 0,1 1 0,37 0 0,157-9 0,130-2 0,263 16 0,-615-1 0,0 0 0,0-1 0,0 1 0,0 0 0,0 0 0,0 0 0,0 0 0,0 0 0,0 1 0,0-1 0,0 0 0,0 0 0,0 0 0,0 1 0,0-1 0,0 1 0,-1-1 0,1 1 0,0-1 0,0 1 0,1 0 0,-13 11 0,-37 9 0,-93 12 0,-267 26 0,269-43 0,-111-3 0,84-8 0,165-5 0,-1 0 0,1 0 0,0 0 0,0 0 0,0 0 0,-1 0 0,1 0 0,0 0 0,0 1 0,0-1 0,-1 0 0,1 1 0,0-1 0,0 1 0,0-1 0,0 1 0,0 0 0,0-1 0,0 1 0,0 0 0,0 0 0,0-1 0,0 1 0,1 0 0,-1 0 0,0 0 0,1 0 0,-2 1 0,3 0 0,0-1 0,-1 0 0,1 1 0,0-1 0,0 0 0,0 0 0,0 0 0,0 0 0,0 0 0,0 0 0,0 0 0,1 0 0,-1 0 0,0 0 0,1-1 0,-1 1 0,0 0 0,1-1 0,-1 0 0,1 1 0,-1-1 0,0 0 0,1 1 0,-1-1 0,3 0 0,71 10 0,-1-3 0,132-5 0,-72-2 0,772 24 0,586 4 0,1914-29 0,-1774 2 0,-1606 0 0,0 2 0,32 6 0,-30-4 0,52 4 0,864-7 0,-456-5 0,-479 3 0,0 0 0,0-1 0,0 0 0,0 0 0,11-4 0,-19 5 0,1-1 0,-1 1 0,0 0 0,0-1 0,1 1 0,-1-1 0,0 0 0,0 1 0,0-1 0,0 0 0,0 0 0,0 1 0,0-1 0,0 0 0,0 0 0,-1 0 0,1 0 0,0 0 0,0 0 0,-1 0 0,1-1 0,-1 1 0,1 0 0,-1 0 0,0 0 0,1-1 0,-1 1 0,0 0 0,0 0 0,0-1 0,1 1 0,-2 0 0,1-1 0,0 1 0,0 0 0,0 0 0,0-1 0,-1 1 0,1 0 0,-1 0 0,1 0 0,-1-1 0,1 1 0,-1 0 0,0 0 0,0 0 0,0-1 0,-5-6 0,1 1 0,-1 0 0,0 0 0,-1 0 0,0 1 0,0 0 0,0 0 0,-1 1 0,-11-7 0,-83-35 0,57 27 0,-57-23 0,-157-45 0,210 74 0,0 2 0,-2 2 0,1 2 0,-95-2 0,58 9 0,25 0 0,0 2 0,-99 15 0,143-13 0,0 1 0,0 1 0,0 1 0,0 0 0,1 2 0,1 0 0,-1 0 0,1 2 0,0 0 0,1 0 0,1 2 0,-1 0 0,-14 16 0,2 6 0,1 1 0,1 1 0,-36 72 0,57-100 0,0 0 0,1 1 0,0-1 0,0 0 0,1 1 0,0 0 0,0-1 0,1 1 0,0 0 0,1 0 0,0 12 0,1-17 0,-1 0 0,1 0 0,0 0 0,1 0 0,-1 0 0,1 0 0,0 0 0,0 0 0,0-1 0,0 1 0,1-1 0,-1 1 0,1-1 0,0 0 0,0 0 0,0 0 0,0-1 0,1 1 0,-1-1 0,1 0 0,0 0 0,-1 0 0,1 0 0,0 0 0,5 0 0,23 6 0,0-2 0,0-1 0,0-2 0,1-1 0,-1-2 0,46-5 0,-10 3 0,-43 1 0,-1-1 0,0-1 0,0-1 0,0-1 0,0-1 0,-1-2 0,33-13 0,-56 21 0,1 0 0,-1-1 0,1 1 0,0 0 0,-1 0 0,1-1 0,-1 1 0,1 0 0,-1 0 0,1-1 0,-1 1 0,0-1 0,1 1 0,-1 0 0,1-1 0,-1 1 0,0-1 0,1 1 0,-1-1 0,0 1 0,1-1 0,-1 1 0,0-1 0,0 0 0,0 1 0,0-1 0,1 1 0,-1-1 0,0 1 0,0-1 0,0 0 0,0 1 0,0-1 0,-1 0 0,-17-12 0,-40-2 0,-33 4 0,-2 4 0,-171 10 0,-187 43 0,252-19 0,1 8 0,-352 112 0,523-137 0,-65 26 0,83-32 0,1 0 0,-1 1 0,1 0 0,0 1 0,1 0 0,0 0 0,-13 14 0,19-18 0,-1 0 0,0 0 0,1 0 0,-1 0 0,1 0 0,0 1 0,0-1 0,0 0 0,0 1 0,0-1 0,0 1 0,1-1 0,-1 1 0,1 0 0,0-1 0,0 1 0,0-1 0,0 1 0,0 0 0,1 4 0,0-3 0,1 0 0,0-1 0,0 1 0,0-1 0,0 1 0,0-1 0,1 0 0,0 0 0,-1 0 0,1 0 0,0 0 0,4 3 0,9 4 0,0 0 0,1 0 0,0-2 0,33 12 0,45 11 5,0-5-1,134 19 0,212 6-181,1342 40-1018,-1743-90 1195,3 0 0,79-8 0,-120 7 6,0 0-1,1 0 1,-1 0-1,0-1 1,0 1-1,0-1 0,0 1 1,1-1-1,-1 0 1,0 0-1,0 0 1,0 0-1,-1 0 0,1 0 1,0 0-1,0-1 1,-1 1-1,1-1 1,0 1-1,-1-1 0,0 1 1,1-1-1,-1 0 1,0 0-1,0 0 1,0 0-1,0 0 1,0 0-1,0 0 0,0-2 1,-1 0 64,-1-1 1,1 1-1,-1 1 1,0-1-1,0 0 1,0 0-1,0 0 1,-1 0-1,1 1 1,-1-1-1,0 0 1,0 1-1,0 0 1,-1-1-1,-4-3 1,-4-4-66,0 1 1,-1 1 0,-1 0-1,1 0 1,-2 1 0,1 1 0,-1 0-1,0 1 1,-25-7 0,6 0-1,-190-67-156,-419-93 0,-248 14-155,883 158 306,-144-21 0,-180-37 0,325 58 0,1 0 0,0 0 0,0-1 0,1 0 0,-1 0 0,0 0 0,-6-5 0,10 7 0,1 0 0,0 0 0,-1-1 0,1 1 0,0 0 0,0-1 0,-1 1 0,1 0 0,0-1 0,0 1 0,0 0 0,-1-1 0,1 1 0,0 0 0,0-1 0,0 1 0,0-1 0,0 1 0,0 0 0,0-1 0,0 1 0,0-1 0,0 1 0,0 0 0,0-1 0,0 1 0,0-1 0,0 1 0,0 0 0,0-1 0,1 1 0,-1-1 0,0 1 0,0 0 0,0-1 0,1 1 0,-1 0 0,0 0 0,1-1 0,-1 1 0,0 0 0,0-1 0,1 1 0,-1 0 0,0 0 0,1 0 0,-1-1 0,1 1 0,10-5 0,1 0 0,-1 1 0,1 0 0,0 1 0,18-2 0,897-119-234,8 67 1,-376 48 233,-869 24 358,0 14 1,-339 76-1,636-102-358,1 0 0,0 1 0,1 0 0,-20 10 0,30-13 0,-1-1 0,1 1 0,0-1 0,-1 1 0,1 0 0,0 0 0,0 0 0,0-1 0,-1 1 0,1 0 0,0 0 0,0 0 0,0 1 0,1-1 0,-1 0 0,0 0 0,0 0 0,1 1 0,-1-1 0,0 0 0,1 1 0,-1-1 0,1 0 0,0 1 0,-1-1 0,1 1 0,0-1 0,0 1 0,0-1 0,0 1 0,0-1 0,0 1 0,1-1 0,-1 0 0,0 1 0,1-1 0,-1 1 0,1-1 0,0 0 0,-1 0 0,1 1 0,0-1 0,0 0 0,-1 0 0,1 0 0,0 1 0,0-1 0,0 0 0,1-1 0,0 2 0,7 6 0,1 0 0,0-1 0,0 0 0,1-1 0,0 0 0,20 8 0,81 20 0,-89-27 0,110 25 0,148 18 0,147-4 0,-145-17 0,524 93 0,-787-118 0,-8-2 0,0 0 0,0 0 0,0 1 0,-1 1 0,1 0 0,-1 0 0,0 1 0,20 13 0,-30-17 0,0-1 0,-1 1 0,1-1 0,0 1 0,-1 0 0,1-1 0,-1 1 0,1 0 0,-1 0 0,1-1 0,-1 1 0,0 0 0,1 0 0,-1 0 0,0-1 0,1 1 0,-1 0 0,0 0 0,0 0 0,0 0 0,0 0 0,0 0 0,0-1 0,0 1 0,0 0 0,0 0 0,-1 0 0,1 0 0,0 0 0,0-1 0,-1 1 0,1 0 0,0 0 0,-1-1 0,1 1 0,-1 0 0,0 1 0,-30 21 0,8-10 0,-2-1 0,0-1 0,0-2 0,-31 8 0,-114 18 0,143-30 0,-391 57 0,-546 13 0,941-75 0,6 2 0,-1-2 0,0-1 0,-35-5 0,52 7 0,0-1 0,0 0 0,0 0 0,1 0 0,-1-1 0,0 1 0,0 0 0,0 0 0,0 0 0,0-1 0,0 1 0,0 0 0,0-1 0,1 1 0,-1-1 0,0 1 0,0-1 0,0 0 0,1 1 0,-1-1 0,0 1 0,1-1 0,-1 0 0,1 0 0,-1 0 0,1 1 0,-1-1 0,1 0 0,-1 0 0,1 0 0,0 0 0,-1 0 0,1 0 0,0 1 0,0-1 0,0 0 0,0 0 0,0 0 0,0 0 0,0 0 0,0 0 0,0 0 0,0 0 0,0 0 0,1 0 0,0-1 0,1-2 0,1 0 0,0 0 0,0 0 0,0 0 0,0 0 0,1 1 0,7-6 0,19-12 0,1 1 0,1 2 0,1 2 0,0 0 0,60-17 0,-44 15 0,302-100 0,118-47 0,-442 150 0,-26 15 0,-1-1 0,0 1 0,0 0 0,0 0 0,0 0 0,0-1 0,0 1 0,0 0 0,0 0 0,0-1 0,0 1 0,0 0 0,0 0 0,0-1 0,0 1 0,0 0 0,0 0 0,0-1 0,0 1 0,0 0 0,0 0 0,0 0 0,0-1 0,0 1 0,0 0 0,0 0 0,-1-1 0,1 1 0,0 0 0,0 0 0,0 0 0,0 0 0,-1-1 0,1 1 0,0 0 0,0 0 0,0 0 0,-1 0 0,1 0 0,0-1 0,0 1 0,0 0 0,-1 0 0,1 0 0,0 0 0,0 0 0,-1 0 0,1 0 0,0 0 0,-1 0 0,-58-5 0,-892 52-326,723-32-205,-765 57 152,-661 38 241,1181-86-837,-1567 98 429,-439 154 447,532-101-396,-682-54-1030,1403-65 1620,-618 17 79,256 1 1388,390-12 1612,46-16-3165,819-41-344,265-5-695,4 0-5796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58F3-E1CF-42AC-B013-820C8EB2C34A}" type="datetimeFigureOut">
              <a:rPr lang="en-GB" smtClean="0"/>
              <a:t>06/06/2024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8E795-C4B6-4C02-86F9-1FE3459F80B9}" type="slidenum">
              <a:rPr lang="en-GB" smtClean="0"/>
              <a:t>‹#›</a:t>
            </a:fld>
            <a:endParaRPr lang="en-GB"/>
          </a:p>
        </p:txBody>
      </p:sp>
    </p:spTree>
    <p:extLst>
      <p:ext uri="{BB962C8B-B14F-4D97-AF65-F5344CB8AC3E}">
        <p14:creationId xmlns:p14="http://schemas.microsoft.com/office/powerpoint/2010/main" val="82744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D8E795-C4B6-4C02-86F9-1FE3459F80B9}" type="slidenum">
              <a:rPr lang="en-GB" smtClean="0"/>
              <a:t>7</a:t>
            </a:fld>
            <a:endParaRPr lang="en-GB"/>
          </a:p>
        </p:txBody>
      </p:sp>
    </p:spTree>
    <p:extLst>
      <p:ext uri="{BB962C8B-B14F-4D97-AF65-F5344CB8AC3E}">
        <p14:creationId xmlns:p14="http://schemas.microsoft.com/office/powerpoint/2010/main" val="308572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6/6/2024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4951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45131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8551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332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8673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625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376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34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7869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26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6/6/2024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4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6/6/2024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488225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alking in a train station&#10;&#10;Description automatically generated">
            <a:extLst>
              <a:ext uri="{FF2B5EF4-FFF2-40B4-BE49-F238E27FC236}">
                <a16:creationId xmlns:a16="http://schemas.microsoft.com/office/drawing/2014/main" id="{DE21AD57-879D-8B26-3CE4-52A24A58AA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5708"/>
          <a:stretch/>
        </p:blipFill>
        <p:spPr>
          <a:xfrm>
            <a:off x="0" y="10"/>
            <a:ext cx="12188931" cy="6857990"/>
          </a:xfrm>
          <a:prstGeom prst="rect">
            <a:avLst/>
          </a:prstGeom>
        </p:spPr>
      </p:pic>
      <p:sp>
        <p:nvSpPr>
          <p:cNvPr id="2" name="Title 1">
            <a:extLst>
              <a:ext uri="{FF2B5EF4-FFF2-40B4-BE49-F238E27FC236}">
                <a16:creationId xmlns:a16="http://schemas.microsoft.com/office/drawing/2014/main" id="{212C75E7-F2E8-FA8B-381B-E771EBFBBFB1}"/>
              </a:ext>
            </a:extLst>
          </p:cNvPr>
          <p:cNvSpPr>
            <a:spLocks noGrp="1"/>
          </p:cNvSpPr>
          <p:nvPr>
            <p:ph type="ctrTitle"/>
          </p:nvPr>
        </p:nvSpPr>
        <p:spPr>
          <a:xfrm>
            <a:off x="1181089" y="758671"/>
            <a:ext cx="9826752" cy="3142134"/>
          </a:xfrm>
        </p:spPr>
        <p:txBody>
          <a:bodyPr>
            <a:normAutofit/>
          </a:bodyPr>
          <a:lstStyle/>
          <a:p>
            <a:pPr algn="ctr">
              <a:lnSpc>
                <a:spcPct val="90000"/>
              </a:lnSpc>
            </a:pPr>
            <a:r>
              <a:rPr lang="en-GB" sz="6700" dirty="0">
                <a:latin typeface="ADLaM Display" panose="02010000000000000000" pitchFamily="2" charset="0"/>
                <a:ea typeface="ADLaM Display" panose="02010000000000000000" pitchFamily="2" charset="0"/>
                <a:cs typeface="ADLaM Display" panose="02010000000000000000" pitchFamily="2" charset="0"/>
              </a:rPr>
              <a:t>Railway Tracking &amp; Arrival Time Prediction</a:t>
            </a:r>
          </a:p>
        </p:txBody>
      </p:sp>
      <p:sp>
        <p:nvSpPr>
          <p:cNvPr id="3" name="Subtitle 2">
            <a:extLst>
              <a:ext uri="{FF2B5EF4-FFF2-40B4-BE49-F238E27FC236}">
                <a16:creationId xmlns:a16="http://schemas.microsoft.com/office/drawing/2014/main" id="{793C8156-39F9-DBB9-9F10-0BB43C12D4E8}"/>
              </a:ext>
            </a:extLst>
          </p:cNvPr>
          <p:cNvSpPr>
            <a:spLocks noGrp="1"/>
          </p:cNvSpPr>
          <p:nvPr>
            <p:ph type="subTitle" idx="1"/>
          </p:nvPr>
        </p:nvSpPr>
        <p:spPr>
          <a:xfrm>
            <a:off x="1527048" y="4599432"/>
            <a:ext cx="9144000" cy="1227520"/>
          </a:xfrm>
        </p:spPr>
        <p:txBody>
          <a:bodyPr>
            <a:normAutofit/>
          </a:bodyPr>
          <a:lstStyle/>
          <a:p>
            <a:pPr algn="ctr"/>
            <a:r>
              <a:rPr lang="en-GB" sz="3200"/>
              <a:t>Graduation Project</a:t>
            </a:r>
          </a:p>
        </p:txBody>
      </p:sp>
      <p:sp>
        <p:nvSpPr>
          <p:cNvPr id="36"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2019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62CCD7D1-A00D-598D-68B2-2063B541DD84}"/>
              </a:ext>
            </a:extLst>
          </p:cNvPr>
          <p:cNvSpPr/>
          <p:nvPr/>
        </p:nvSpPr>
        <p:spPr>
          <a:xfrm>
            <a:off x="6095999" y="1350335"/>
            <a:ext cx="6095999" cy="5507665"/>
          </a:xfrm>
          <a:prstGeom prst="flowChartProcess">
            <a:avLst/>
          </a:prstGeom>
          <a:solidFill>
            <a:schemeClr val="tx1">
              <a:lumMod val="95000"/>
              <a:lumOff val="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endParaRPr lang="en-US" sz="2000" b="1" dirty="0">
              <a:latin typeface="Calibri Light" panose="020F0302020204030204" pitchFamily="34" charset="0"/>
              <a:cs typeface="Calibri Light" panose="020F0302020204030204" pitchFamily="34" charset="0"/>
            </a:endParaRPr>
          </a:p>
        </p:txBody>
      </p:sp>
      <p:sp>
        <p:nvSpPr>
          <p:cNvPr id="3" name="Flowchart: Process 2">
            <a:extLst>
              <a:ext uri="{FF2B5EF4-FFF2-40B4-BE49-F238E27FC236}">
                <a16:creationId xmlns:a16="http://schemas.microsoft.com/office/drawing/2014/main" id="{61A248D0-B2F8-9033-127D-66B9E125F76C}"/>
              </a:ext>
            </a:extLst>
          </p:cNvPr>
          <p:cNvSpPr/>
          <p:nvPr/>
        </p:nvSpPr>
        <p:spPr>
          <a:xfrm>
            <a:off x="-2"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Non-Functional Requirement </a:t>
            </a:r>
            <a:endParaRPr lang="en-GB" sz="2000" dirty="0">
              <a:solidFill>
                <a:schemeClr val="tx1">
                  <a:lumMod val="95000"/>
                  <a:lumOff val="5000"/>
                </a:schemeClr>
              </a:solidFill>
              <a:latin typeface="Aptos" panose="020B0004020202020204" pitchFamily="34" charset="0"/>
            </a:endParaRPr>
          </a:p>
        </p:txBody>
      </p:sp>
      <p:sp>
        <p:nvSpPr>
          <p:cNvPr id="4" name="TextBox 3">
            <a:extLst>
              <a:ext uri="{FF2B5EF4-FFF2-40B4-BE49-F238E27FC236}">
                <a16:creationId xmlns:a16="http://schemas.microsoft.com/office/drawing/2014/main" id="{4EE082DC-E1FC-B61A-734D-A35A6C1BF23A}"/>
              </a:ext>
            </a:extLst>
          </p:cNvPr>
          <p:cNvSpPr txBox="1"/>
          <p:nvPr/>
        </p:nvSpPr>
        <p:spPr>
          <a:xfrm>
            <a:off x="6184233" y="1733107"/>
            <a:ext cx="5690936" cy="4708981"/>
          </a:xfrm>
          <a:prstGeom prst="rect">
            <a:avLst/>
          </a:prstGeom>
          <a:noFill/>
        </p:spPr>
        <p:txBody>
          <a:bodyPr wrap="square" rtlCol="0">
            <a:spAutoFit/>
          </a:bodyPr>
          <a:lstStyle/>
          <a:p>
            <a:r>
              <a:rPr lang="en-US" sz="2000" b="1" dirty="0">
                <a:solidFill>
                  <a:schemeClr val="bg1"/>
                </a:solidFill>
                <a:latin typeface="Calibri Light" panose="020F0302020204030204" pitchFamily="34" charset="0"/>
                <a:cs typeface="Calibri Light" panose="020F0302020204030204" pitchFamily="34" charset="0"/>
              </a:rPr>
              <a:t>   (3) Maintainability :-</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Modular Design : The system should be designed</a:t>
            </a:r>
          </a:p>
          <a:p>
            <a:r>
              <a:rPr lang="en-US" sz="2000" b="1" dirty="0">
                <a:solidFill>
                  <a:schemeClr val="bg1"/>
                </a:solidFill>
                <a:latin typeface="Calibri Light" panose="020F0302020204030204" pitchFamily="34" charset="0"/>
                <a:cs typeface="Calibri Light" panose="020F0302020204030204" pitchFamily="34" charset="0"/>
              </a:rPr>
              <a:t>   with modularity to facilitate easy maintenance and</a:t>
            </a:r>
          </a:p>
          <a:p>
            <a:r>
              <a:rPr lang="en-US" sz="2000" b="1" dirty="0">
                <a:solidFill>
                  <a:schemeClr val="bg1"/>
                </a:solidFill>
                <a:latin typeface="Calibri Light" panose="020F0302020204030204" pitchFamily="34" charset="0"/>
                <a:cs typeface="Calibri Light" panose="020F0302020204030204" pitchFamily="34" charset="0"/>
              </a:rPr>
              <a:t>   updates.</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Documentation : Comprehensive documentation for</a:t>
            </a:r>
          </a:p>
          <a:p>
            <a:r>
              <a:rPr lang="en-US" sz="2000" b="1" dirty="0">
                <a:solidFill>
                  <a:schemeClr val="bg1"/>
                </a:solidFill>
                <a:latin typeface="Calibri Light" panose="020F0302020204030204" pitchFamily="34" charset="0"/>
                <a:cs typeface="Calibri Light" panose="020F0302020204030204" pitchFamily="34" charset="0"/>
              </a:rPr>
              <a:t>   system architecture, APIs, and user guides must be</a:t>
            </a:r>
          </a:p>
          <a:p>
            <a:r>
              <a:rPr lang="en-US" sz="2000" b="1" dirty="0">
                <a:solidFill>
                  <a:schemeClr val="bg1"/>
                </a:solidFill>
                <a:latin typeface="Calibri Light" panose="020F0302020204030204" pitchFamily="34" charset="0"/>
                <a:cs typeface="Calibri Light" panose="020F0302020204030204" pitchFamily="34" charset="0"/>
              </a:rPr>
              <a:t>   maintained.</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it trails for all critical system actions and changes to</a:t>
            </a:r>
          </a:p>
          <a:p>
            <a:r>
              <a:rPr lang="en-US" sz="2000" b="1" dirty="0">
                <a:solidFill>
                  <a:schemeClr val="bg1"/>
                </a:solidFill>
                <a:latin typeface="Calibri Light" panose="020F0302020204030204" pitchFamily="34" charset="0"/>
                <a:cs typeface="Calibri Light" panose="020F0302020204030204" pitchFamily="34" charset="0"/>
              </a:rPr>
              <a:t>   support compliance and forensic investigations.</a:t>
            </a:r>
          </a:p>
          <a:p>
            <a:endParaRPr lang="en-US" sz="2000" b="1" dirty="0">
              <a:solidFill>
                <a:schemeClr val="bg1"/>
              </a:solidFill>
              <a:latin typeface="Calibri Light" panose="020F0302020204030204" pitchFamily="34" charset="0"/>
              <a:cs typeface="Calibri Light" panose="020F0302020204030204" pitchFamily="34" charset="0"/>
            </a:endParaRPr>
          </a:p>
          <a:p>
            <a:endParaRPr lang="en-US" sz="2000" b="1" dirty="0">
              <a:solidFill>
                <a:schemeClr val="bg1"/>
              </a:solidFill>
              <a:latin typeface="Calibri Light" panose="020F0302020204030204" pitchFamily="34" charset="0"/>
              <a:cs typeface="Calibri Light" panose="020F0302020204030204" pitchFamily="34" charset="0"/>
            </a:endParaRPr>
          </a:p>
          <a:p>
            <a:endParaRPr lang="en-US" sz="2000" b="1" dirty="0">
              <a:solidFill>
                <a:schemeClr val="bg1"/>
              </a:solidFill>
              <a:latin typeface="Calibri Light" panose="020F0302020204030204" pitchFamily="34" charset="0"/>
              <a:cs typeface="Calibri Light" panose="020F0302020204030204" pitchFamily="34" charset="0"/>
            </a:endParaRPr>
          </a:p>
        </p:txBody>
      </p:sp>
      <p:pic>
        <p:nvPicPr>
          <p:cNvPr id="5" name="Picture 4" descr="A train at a train station&#10;&#10;Description automatically generated">
            <a:extLst>
              <a:ext uri="{FF2B5EF4-FFF2-40B4-BE49-F238E27FC236}">
                <a16:creationId xmlns:a16="http://schemas.microsoft.com/office/drawing/2014/main" id="{639BAFCE-F5EF-F6EE-4E11-54D2609396F8}"/>
              </a:ext>
            </a:extLst>
          </p:cNvPr>
          <p:cNvPicPr>
            <a:picLocks noChangeAspect="1"/>
          </p:cNvPicPr>
          <p:nvPr/>
        </p:nvPicPr>
        <p:blipFill rotWithShape="1">
          <a:blip r:embed="rId2">
            <a:extLst>
              <a:ext uri="{28A0092B-C50C-407E-A947-70E740481C1C}">
                <a14:useLocalDpi xmlns:a14="http://schemas.microsoft.com/office/drawing/2010/main" val="0"/>
              </a:ext>
            </a:extLst>
          </a:blip>
          <a:srcRect t="22382" r="11493" b="25058"/>
          <a:stretch/>
        </p:blipFill>
        <p:spPr>
          <a:xfrm>
            <a:off x="0" y="1350335"/>
            <a:ext cx="6095999" cy="5507665"/>
          </a:xfrm>
          <a:prstGeom prst="rect">
            <a:avLst/>
          </a:prstGeom>
        </p:spPr>
      </p:pic>
    </p:spTree>
    <p:extLst>
      <p:ext uri="{BB962C8B-B14F-4D97-AF65-F5344CB8AC3E}">
        <p14:creationId xmlns:p14="http://schemas.microsoft.com/office/powerpoint/2010/main" val="99878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CFFE4B76-1906-C949-C978-D7DC72AEBB03}"/>
              </a:ext>
            </a:extLst>
          </p:cNvPr>
          <p:cNvSpPr/>
          <p:nvPr/>
        </p:nvSpPr>
        <p:spPr>
          <a:xfrm>
            <a:off x="6095999" y="1350335"/>
            <a:ext cx="6095999" cy="5507665"/>
          </a:xfrm>
          <a:prstGeom prst="flowChartProcess">
            <a:avLst/>
          </a:prstGeom>
          <a:solidFill>
            <a:schemeClr val="tx1">
              <a:lumMod val="95000"/>
              <a:lumOff val="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endParaRPr lang="en-US" sz="2000" b="1" dirty="0">
              <a:latin typeface="Calibri Light" panose="020F0302020204030204" pitchFamily="34" charset="0"/>
              <a:cs typeface="Calibri Light" panose="020F0302020204030204" pitchFamily="34" charset="0"/>
            </a:endParaRPr>
          </a:p>
        </p:txBody>
      </p:sp>
      <p:sp>
        <p:nvSpPr>
          <p:cNvPr id="3" name="Flowchart: Process 2">
            <a:extLst>
              <a:ext uri="{FF2B5EF4-FFF2-40B4-BE49-F238E27FC236}">
                <a16:creationId xmlns:a16="http://schemas.microsoft.com/office/drawing/2014/main" id="{2E0648BF-160D-E5F3-E501-14FA2530C636}"/>
              </a:ext>
            </a:extLst>
          </p:cNvPr>
          <p:cNvSpPr/>
          <p:nvPr/>
        </p:nvSpPr>
        <p:spPr>
          <a:xfrm>
            <a:off x="-2"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Non-Functional Requirement </a:t>
            </a:r>
            <a:endParaRPr lang="en-GB" sz="2000" dirty="0">
              <a:solidFill>
                <a:schemeClr val="tx1">
                  <a:lumMod val="95000"/>
                  <a:lumOff val="5000"/>
                </a:schemeClr>
              </a:solidFill>
              <a:latin typeface="Aptos" panose="020B0004020202020204" pitchFamily="34" charset="0"/>
            </a:endParaRPr>
          </a:p>
        </p:txBody>
      </p:sp>
      <p:sp>
        <p:nvSpPr>
          <p:cNvPr id="4" name="TextBox 3">
            <a:extLst>
              <a:ext uri="{FF2B5EF4-FFF2-40B4-BE49-F238E27FC236}">
                <a16:creationId xmlns:a16="http://schemas.microsoft.com/office/drawing/2014/main" id="{30C649C1-E992-BA2B-0459-F78E19D6AE24}"/>
              </a:ext>
            </a:extLst>
          </p:cNvPr>
          <p:cNvSpPr txBox="1"/>
          <p:nvPr/>
        </p:nvSpPr>
        <p:spPr>
          <a:xfrm>
            <a:off x="6298530" y="2826894"/>
            <a:ext cx="5690936" cy="2554545"/>
          </a:xfrm>
          <a:prstGeom prst="rect">
            <a:avLst/>
          </a:prstGeom>
          <a:noFill/>
        </p:spPr>
        <p:txBody>
          <a:bodyPr wrap="square" rtlCol="0">
            <a:spAutoFit/>
          </a:bodyPr>
          <a:lstStyle/>
          <a:p>
            <a:r>
              <a:rPr lang="en-US" sz="2000" b="1" dirty="0">
                <a:solidFill>
                  <a:schemeClr val="bg1"/>
                </a:solidFill>
                <a:latin typeface="Calibri Light" panose="020F0302020204030204" pitchFamily="34" charset="0"/>
                <a:cs typeface="Calibri Light" panose="020F0302020204030204" pitchFamily="34" charset="0"/>
              </a:rPr>
              <a:t>   (4) Efficiency :-</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Resource Utilization : Optimize system resource</a:t>
            </a:r>
          </a:p>
          <a:p>
            <a:r>
              <a:rPr lang="en-US" sz="2000" b="1" dirty="0">
                <a:solidFill>
                  <a:schemeClr val="bg1"/>
                </a:solidFill>
                <a:latin typeface="Calibri Light" panose="020F0302020204030204" pitchFamily="34" charset="0"/>
                <a:cs typeface="Calibri Light" panose="020F0302020204030204" pitchFamily="34" charset="0"/>
              </a:rPr>
              <a:t>   utilization to minimize operational costs without</a:t>
            </a:r>
          </a:p>
          <a:p>
            <a:r>
              <a:rPr lang="en-US" sz="2000" b="1" dirty="0">
                <a:solidFill>
                  <a:schemeClr val="bg1"/>
                </a:solidFill>
                <a:latin typeface="Calibri Light" panose="020F0302020204030204" pitchFamily="34" charset="0"/>
                <a:cs typeface="Calibri Light" panose="020F0302020204030204" pitchFamily="34" charset="0"/>
              </a:rPr>
              <a:t>   compromising performance.</a:t>
            </a:r>
          </a:p>
          <a:p>
            <a:endParaRPr lang="en-US" sz="2000" b="1" dirty="0">
              <a:solidFill>
                <a:schemeClr val="bg1"/>
              </a:solidFill>
              <a:latin typeface="Calibri Light" panose="020F0302020204030204" pitchFamily="34" charset="0"/>
              <a:cs typeface="Calibri Light" panose="020F0302020204030204" pitchFamily="34" charset="0"/>
            </a:endParaRPr>
          </a:p>
          <a:p>
            <a:endParaRPr lang="en-US" sz="2000" b="1" dirty="0">
              <a:solidFill>
                <a:schemeClr val="bg1"/>
              </a:solidFill>
              <a:latin typeface="Calibri Light" panose="020F0302020204030204" pitchFamily="34" charset="0"/>
              <a:cs typeface="Calibri Light" panose="020F0302020204030204" pitchFamily="34" charset="0"/>
            </a:endParaRPr>
          </a:p>
          <a:p>
            <a:endParaRPr lang="en-US" sz="2000" b="1" dirty="0">
              <a:solidFill>
                <a:schemeClr val="bg1"/>
              </a:solidFill>
              <a:latin typeface="Calibri Light" panose="020F0302020204030204" pitchFamily="34" charset="0"/>
              <a:cs typeface="Calibri Light" panose="020F0302020204030204" pitchFamily="34" charset="0"/>
            </a:endParaRPr>
          </a:p>
        </p:txBody>
      </p:sp>
      <p:pic>
        <p:nvPicPr>
          <p:cNvPr id="5" name="Picture 4" descr="A train at a train station&#10;&#10;Description automatically generated">
            <a:extLst>
              <a:ext uri="{FF2B5EF4-FFF2-40B4-BE49-F238E27FC236}">
                <a16:creationId xmlns:a16="http://schemas.microsoft.com/office/drawing/2014/main" id="{76FBC4C8-B47F-69D9-E3DA-A25039714B5E}"/>
              </a:ext>
            </a:extLst>
          </p:cNvPr>
          <p:cNvPicPr>
            <a:picLocks noChangeAspect="1"/>
          </p:cNvPicPr>
          <p:nvPr/>
        </p:nvPicPr>
        <p:blipFill rotWithShape="1">
          <a:blip r:embed="rId2">
            <a:extLst>
              <a:ext uri="{28A0092B-C50C-407E-A947-70E740481C1C}">
                <a14:useLocalDpi xmlns:a14="http://schemas.microsoft.com/office/drawing/2010/main" val="0"/>
              </a:ext>
            </a:extLst>
          </a:blip>
          <a:srcRect t="22382" r="11493" b="25058"/>
          <a:stretch/>
        </p:blipFill>
        <p:spPr>
          <a:xfrm>
            <a:off x="0" y="1350335"/>
            <a:ext cx="6095999" cy="5507665"/>
          </a:xfrm>
          <a:prstGeom prst="rect">
            <a:avLst/>
          </a:prstGeom>
        </p:spPr>
      </p:pic>
    </p:spTree>
    <p:extLst>
      <p:ext uri="{BB962C8B-B14F-4D97-AF65-F5344CB8AC3E}">
        <p14:creationId xmlns:p14="http://schemas.microsoft.com/office/powerpoint/2010/main" val="372391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rain track&#10;&#10;Description automatically generated">
            <a:extLst>
              <a:ext uri="{FF2B5EF4-FFF2-40B4-BE49-F238E27FC236}">
                <a16:creationId xmlns:a16="http://schemas.microsoft.com/office/drawing/2014/main" id="{FD5467EE-C74B-411B-D7D9-94C31A734D8A}"/>
              </a:ext>
            </a:extLst>
          </p:cNvPr>
          <p:cNvPicPr>
            <a:picLocks noChangeAspect="1"/>
          </p:cNvPicPr>
          <p:nvPr/>
        </p:nvPicPr>
        <p:blipFill rotWithShape="1">
          <a:blip r:embed="rId2">
            <a:extLst>
              <a:ext uri="{28A0092B-C50C-407E-A947-70E740481C1C}">
                <a14:useLocalDpi xmlns:a14="http://schemas.microsoft.com/office/drawing/2010/main" val="0"/>
              </a:ext>
            </a:extLst>
          </a:blip>
          <a:srcRect t="10096" b="-5101"/>
          <a:stretch/>
        </p:blipFill>
        <p:spPr>
          <a:xfrm>
            <a:off x="0" y="0"/>
            <a:ext cx="12204970" cy="7247106"/>
          </a:xfrm>
          <a:prstGeom prst="rect">
            <a:avLst/>
          </a:prstGeom>
        </p:spPr>
      </p:pic>
      <p:sp>
        <p:nvSpPr>
          <p:cNvPr id="4" name="Flowchart: Process 3">
            <a:extLst>
              <a:ext uri="{FF2B5EF4-FFF2-40B4-BE49-F238E27FC236}">
                <a16:creationId xmlns:a16="http://schemas.microsoft.com/office/drawing/2014/main" id="{DB985FF9-3D34-4FDA-0FB9-85EF71520604}"/>
              </a:ext>
            </a:extLst>
          </p:cNvPr>
          <p:cNvSpPr/>
          <p:nvPr/>
        </p:nvSpPr>
        <p:spPr>
          <a:xfrm>
            <a:off x="0" y="749030"/>
            <a:ext cx="12192000" cy="5359940"/>
          </a:xfrm>
          <a:prstGeom prst="flowChartProcess">
            <a:avLst/>
          </a:prstGeom>
          <a:solidFill>
            <a:schemeClr val="bg1">
              <a:lumMod val="75000"/>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1C130053-CAC7-BEF9-7F91-DF0E1F7CF0AB}"/>
              </a:ext>
            </a:extLst>
          </p:cNvPr>
          <p:cNvSpPr txBox="1"/>
          <p:nvPr/>
        </p:nvSpPr>
        <p:spPr>
          <a:xfrm>
            <a:off x="4286122" y="749030"/>
            <a:ext cx="3632726" cy="646331"/>
          </a:xfrm>
          <a:prstGeom prst="rect">
            <a:avLst/>
          </a:prstGeom>
          <a:noFill/>
        </p:spPr>
        <p:txBody>
          <a:bodyPr wrap="none" rtlCol="0">
            <a:spAutoFit/>
          </a:bodyPr>
          <a:lstStyle/>
          <a:p>
            <a:r>
              <a:rPr lang="en-GB" sz="3600" dirty="0">
                <a:latin typeface="Agency FB" panose="020B0503020202020204" pitchFamily="34" charset="0"/>
              </a:rPr>
              <a:t>Machine Learning Model</a:t>
            </a:r>
          </a:p>
        </p:txBody>
      </p:sp>
      <p:sp>
        <p:nvSpPr>
          <p:cNvPr id="6" name="TextBox 5">
            <a:extLst>
              <a:ext uri="{FF2B5EF4-FFF2-40B4-BE49-F238E27FC236}">
                <a16:creationId xmlns:a16="http://schemas.microsoft.com/office/drawing/2014/main" id="{74B67AB9-AD0C-EF05-4890-7971A1AD24D6}"/>
              </a:ext>
            </a:extLst>
          </p:cNvPr>
          <p:cNvSpPr txBox="1"/>
          <p:nvPr/>
        </p:nvSpPr>
        <p:spPr>
          <a:xfrm>
            <a:off x="586091" y="2144391"/>
            <a:ext cx="11137207" cy="2308324"/>
          </a:xfrm>
          <a:prstGeom prst="rect">
            <a:avLst/>
          </a:prstGeom>
          <a:noFill/>
        </p:spPr>
        <p:txBody>
          <a:bodyPr wrap="square" rtlCol="0">
            <a:spAutoFit/>
          </a:bodyPr>
          <a:lstStyle/>
          <a:p>
            <a:r>
              <a:rPr lang="en-GB" sz="2400" dirty="0">
                <a:latin typeface="Abadi" panose="020B0604020104020204" pitchFamily="34" charset="0"/>
              </a:rPr>
              <a:t>Our machine learning model </a:t>
            </a:r>
            <a:r>
              <a:rPr lang="en-GB" sz="2400" dirty="0" err="1">
                <a:latin typeface="Abadi" panose="020B0604020104020204" pitchFamily="34" charset="0"/>
              </a:rPr>
              <a:t>analyzes</a:t>
            </a:r>
            <a:r>
              <a:rPr lang="en-GB" sz="2400" dirty="0">
                <a:latin typeface="Abadi" panose="020B0604020104020204" pitchFamily="34" charset="0"/>
              </a:rPr>
              <a:t> images of railway tracks taken from the</a:t>
            </a:r>
          </a:p>
          <a:p>
            <a:r>
              <a:rPr lang="en-GB" sz="2400" dirty="0">
                <a:latin typeface="Abadi" panose="020B0604020104020204" pitchFamily="34" charset="0"/>
              </a:rPr>
              <a:t>Train-master to detect defects. By leveraging advanced computer vision techniques, the model accurately classifies the tracks as defective or non-defective, enhancing maintenance efficiency and safety. This automated solution reduces inspection time and ensures early detection of potential issues, contributing to more reliable railway operations.</a:t>
            </a:r>
          </a:p>
        </p:txBody>
      </p:sp>
    </p:spTree>
    <p:extLst>
      <p:ext uri="{BB962C8B-B14F-4D97-AF65-F5344CB8AC3E}">
        <p14:creationId xmlns:p14="http://schemas.microsoft.com/office/powerpoint/2010/main" val="232813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A1B51-B92A-BA7B-5C6E-5EF387A18E71}"/>
              </a:ext>
            </a:extLst>
          </p:cNvPr>
          <p:cNvSpPr txBox="1"/>
          <p:nvPr/>
        </p:nvSpPr>
        <p:spPr>
          <a:xfrm>
            <a:off x="204535" y="2890390"/>
            <a:ext cx="3814012" cy="1077218"/>
          </a:xfrm>
          <a:prstGeom prst="rect">
            <a:avLst/>
          </a:prstGeom>
          <a:noFill/>
        </p:spPr>
        <p:txBody>
          <a:bodyPr wrap="square" rtlCol="0">
            <a:spAutoFit/>
          </a:bodyPr>
          <a:lstStyle/>
          <a:p>
            <a:r>
              <a:rPr lang="en-GB" sz="3200" b="1" dirty="0">
                <a:latin typeface="ADLaM Display" panose="02010000000000000000" pitchFamily="2" charset="0"/>
                <a:ea typeface="ADLaM Display" panose="02010000000000000000" pitchFamily="2" charset="0"/>
                <a:cs typeface="ADLaM Display" panose="02010000000000000000" pitchFamily="2" charset="0"/>
              </a:rPr>
              <a:t>Technologies Used In Implementation</a:t>
            </a:r>
          </a:p>
        </p:txBody>
      </p:sp>
      <p:sp>
        <p:nvSpPr>
          <p:cNvPr id="3" name="Flowchart: Process 2">
            <a:extLst>
              <a:ext uri="{FF2B5EF4-FFF2-40B4-BE49-F238E27FC236}">
                <a16:creationId xmlns:a16="http://schemas.microsoft.com/office/drawing/2014/main" id="{38EF3A37-2177-ED51-520E-AE7B13552199}"/>
              </a:ext>
            </a:extLst>
          </p:cNvPr>
          <p:cNvSpPr/>
          <p:nvPr/>
        </p:nvSpPr>
        <p:spPr>
          <a:xfrm>
            <a:off x="4182978" y="203695"/>
            <a:ext cx="1913021" cy="1087343"/>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baseline="-25000" dirty="0"/>
              <a:t>Front End</a:t>
            </a:r>
          </a:p>
        </p:txBody>
      </p:sp>
      <p:cxnSp>
        <p:nvCxnSpPr>
          <p:cNvPr id="9" name="Straight Connector 8">
            <a:extLst>
              <a:ext uri="{FF2B5EF4-FFF2-40B4-BE49-F238E27FC236}">
                <a16:creationId xmlns:a16="http://schemas.microsoft.com/office/drawing/2014/main" id="{086B8668-E417-5BEA-D453-5A8660F7E3CF}"/>
              </a:ext>
            </a:extLst>
          </p:cNvPr>
          <p:cNvCxnSpPr/>
          <p:nvPr/>
        </p:nvCxnSpPr>
        <p:spPr>
          <a:xfrm>
            <a:off x="6095999" y="203695"/>
            <a:ext cx="5586663" cy="0"/>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BD6A19E-5C15-625E-81F3-F0C07E1FB23C}"/>
              </a:ext>
            </a:extLst>
          </p:cNvPr>
          <p:cNvSpPr/>
          <p:nvPr/>
        </p:nvSpPr>
        <p:spPr>
          <a:xfrm>
            <a:off x="11616488" y="144946"/>
            <a:ext cx="132347" cy="1174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baseline="-25000"/>
          </a:p>
        </p:txBody>
      </p:sp>
      <p:sp>
        <p:nvSpPr>
          <p:cNvPr id="11" name="Flowchart: Process 10">
            <a:extLst>
              <a:ext uri="{FF2B5EF4-FFF2-40B4-BE49-F238E27FC236}">
                <a16:creationId xmlns:a16="http://schemas.microsoft.com/office/drawing/2014/main" id="{1C60460C-F4C2-2DDF-09E3-6788D6209D09}"/>
              </a:ext>
            </a:extLst>
          </p:cNvPr>
          <p:cNvSpPr/>
          <p:nvPr/>
        </p:nvSpPr>
        <p:spPr>
          <a:xfrm>
            <a:off x="4201025" y="1835224"/>
            <a:ext cx="1913021" cy="1077218"/>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baseline="-25000" dirty="0"/>
              <a:t>Backend</a:t>
            </a:r>
          </a:p>
        </p:txBody>
      </p:sp>
      <p:cxnSp>
        <p:nvCxnSpPr>
          <p:cNvPr id="12" name="Straight Connector 11">
            <a:extLst>
              <a:ext uri="{FF2B5EF4-FFF2-40B4-BE49-F238E27FC236}">
                <a16:creationId xmlns:a16="http://schemas.microsoft.com/office/drawing/2014/main" id="{17165E77-852C-ABEF-3F27-D2A7232DC52B}"/>
              </a:ext>
            </a:extLst>
          </p:cNvPr>
          <p:cNvCxnSpPr/>
          <p:nvPr/>
        </p:nvCxnSpPr>
        <p:spPr>
          <a:xfrm>
            <a:off x="6114046" y="1839447"/>
            <a:ext cx="5586663" cy="0"/>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6FF4CE87-0B83-6AAD-2123-6B2365C66008}"/>
              </a:ext>
            </a:extLst>
          </p:cNvPr>
          <p:cNvSpPr/>
          <p:nvPr/>
        </p:nvSpPr>
        <p:spPr>
          <a:xfrm>
            <a:off x="11616488" y="1776475"/>
            <a:ext cx="132347" cy="1174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baseline="-25000"/>
          </a:p>
        </p:txBody>
      </p:sp>
      <p:sp>
        <p:nvSpPr>
          <p:cNvPr id="14" name="Flowchart: Process 13">
            <a:extLst>
              <a:ext uri="{FF2B5EF4-FFF2-40B4-BE49-F238E27FC236}">
                <a16:creationId xmlns:a16="http://schemas.microsoft.com/office/drawing/2014/main" id="{A035BC22-AE99-EADB-E937-056996E7AC1C}"/>
              </a:ext>
            </a:extLst>
          </p:cNvPr>
          <p:cNvSpPr/>
          <p:nvPr/>
        </p:nvSpPr>
        <p:spPr>
          <a:xfrm>
            <a:off x="4201025" y="3593627"/>
            <a:ext cx="1913021" cy="1072994"/>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baseline="-25000" dirty="0"/>
              <a:t>ML</a:t>
            </a:r>
          </a:p>
        </p:txBody>
      </p:sp>
      <p:cxnSp>
        <p:nvCxnSpPr>
          <p:cNvPr id="15" name="Straight Connector 14">
            <a:extLst>
              <a:ext uri="{FF2B5EF4-FFF2-40B4-BE49-F238E27FC236}">
                <a16:creationId xmlns:a16="http://schemas.microsoft.com/office/drawing/2014/main" id="{79970052-D22D-5CE2-9F8F-310DF5621247}"/>
              </a:ext>
            </a:extLst>
          </p:cNvPr>
          <p:cNvCxnSpPr/>
          <p:nvPr/>
        </p:nvCxnSpPr>
        <p:spPr>
          <a:xfrm>
            <a:off x="6095998" y="3593627"/>
            <a:ext cx="5586663" cy="0"/>
          </a:xfrm>
          <a:prstGeom prst="line">
            <a:avLst/>
          </a:prstGeom>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884FDA9A-12FF-94F7-AEA6-EA117035D148}"/>
              </a:ext>
            </a:extLst>
          </p:cNvPr>
          <p:cNvSpPr/>
          <p:nvPr/>
        </p:nvSpPr>
        <p:spPr>
          <a:xfrm>
            <a:off x="11550314" y="3534878"/>
            <a:ext cx="132347" cy="1174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baseline="-25000"/>
          </a:p>
        </p:txBody>
      </p:sp>
      <p:pic>
        <p:nvPicPr>
          <p:cNvPr id="22" name="Picture 21" descr="A logo of a server&#10;&#10;Description automatically generated">
            <a:extLst>
              <a:ext uri="{FF2B5EF4-FFF2-40B4-BE49-F238E27FC236}">
                <a16:creationId xmlns:a16="http://schemas.microsoft.com/office/drawing/2014/main" id="{04B877E0-97D7-F8B7-E32D-D99AEF5AE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794" y="2024127"/>
            <a:ext cx="1428750" cy="666750"/>
          </a:xfrm>
          <a:prstGeom prst="rect">
            <a:avLst/>
          </a:prstGeom>
        </p:spPr>
      </p:pic>
      <p:pic>
        <p:nvPicPr>
          <p:cNvPr id="26" name="Picture 25" descr="A close up of a logo&#10;&#10;Description automatically generated">
            <a:extLst>
              <a:ext uri="{FF2B5EF4-FFF2-40B4-BE49-F238E27FC236}">
                <a16:creationId xmlns:a16="http://schemas.microsoft.com/office/drawing/2014/main" id="{77D55D2E-D911-3FEC-E9D0-36D5DF62E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415" y="1991743"/>
            <a:ext cx="1428750" cy="876300"/>
          </a:xfrm>
          <a:prstGeom prst="rect">
            <a:avLst/>
          </a:prstGeom>
        </p:spPr>
      </p:pic>
      <p:pic>
        <p:nvPicPr>
          <p:cNvPr id="30" name="Picture 29" descr="A blue and yellow snake logo&#10;&#10;Description automatically generated">
            <a:extLst>
              <a:ext uri="{FF2B5EF4-FFF2-40B4-BE49-F238E27FC236}">
                <a16:creationId xmlns:a16="http://schemas.microsoft.com/office/drawing/2014/main" id="{2C06C4A3-7407-3948-CE2E-80C7E720F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670" y="3709162"/>
            <a:ext cx="1147743" cy="1254866"/>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D0950CF8-AC7E-AE72-CBAE-18839E4CE1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5693" y="3935146"/>
            <a:ext cx="1783289" cy="701427"/>
          </a:xfrm>
          <a:prstGeom prst="rect">
            <a:avLst/>
          </a:prstGeom>
        </p:spPr>
      </p:pic>
      <p:pic>
        <p:nvPicPr>
          <p:cNvPr id="4" name="Picture 3" descr="A blue and black symbol&#10;&#10;Description automatically generated">
            <a:extLst>
              <a:ext uri="{FF2B5EF4-FFF2-40B4-BE49-F238E27FC236}">
                <a16:creationId xmlns:a16="http://schemas.microsoft.com/office/drawing/2014/main" id="{D6236806-FB5A-E6B2-3EAB-87CDF20B68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8455" y="474870"/>
            <a:ext cx="1079333" cy="935422"/>
          </a:xfrm>
          <a:prstGeom prst="rect">
            <a:avLst/>
          </a:prstGeom>
        </p:spPr>
      </p:pic>
      <p:pic>
        <p:nvPicPr>
          <p:cNvPr id="5" name="Picture 4" descr="A logo of a website&#10;&#10;Description automatically generated">
            <a:extLst>
              <a:ext uri="{FF2B5EF4-FFF2-40B4-BE49-F238E27FC236}">
                <a16:creationId xmlns:a16="http://schemas.microsoft.com/office/drawing/2014/main" id="{747C28DF-A9FE-614E-5FED-7B43AFF99E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8503" y="351431"/>
            <a:ext cx="1194240" cy="1194240"/>
          </a:xfrm>
          <a:prstGeom prst="rect">
            <a:avLst/>
          </a:prstGeom>
        </p:spPr>
      </p:pic>
      <p:pic>
        <p:nvPicPr>
          <p:cNvPr id="6" name="Picture 5" descr="A blue and white logo&#10;&#10;Description automatically generated">
            <a:extLst>
              <a:ext uri="{FF2B5EF4-FFF2-40B4-BE49-F238E27FC236}">
                <a16:creationId xmlns:a16="http://schemas.microsoft.com/office/drawing/2014/main" id="{5DD2939F-0EB9-10F7-0ADE-D0E713209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5246" y="363799"/>
            <a:ext cx="849234" cy="1200251"/>
          </a:xfrm>
          <a:prstGeom prst="rect">
            <a:avLst/>
          </a:prstGeom>
        </p:spPr>
      </p:pic>
      <p:sp>
        <p:nvSpPr>
          <p:cNvPr id="7" name="Flowchart: Process 6">
            <a:extLst>
              <a:ext uri="{FF2B5EF4-FFF2-40B4-BE49-F238E27FC236}">
                <a16:creationId xmlns:a16="http://schemas.microsoft.com/office/drawing/2014/main" id="{DBA8DED4-85A3-8B50-A915-E752DC8CF9F8}"/>
              </a:ext>
            </a:extLst>
          </p:cNvPr>
          <p:cNvSpPr/>
          <p:nvPr/>
        </p:nvSpPr>
        <p:spPr>
          <a:xfrm>
            <a:off x="4201025" y="5280365"/>
            <a:ext cx="1913021" cy="1072994"/>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baseline="-25000" dirty="0"/>
              <a:t>Big Data</a:t>
            </a:r>
          </a:p>
        </p:txBody>
      </p:sp>
      <p:cxnSp>
        <p:nvCxnSpPr>
          <p:cNvPr id="8" name="Straight Connector 7">
            <a:extLst>
              <a:ext uri="{FF2B5EF4-FFF2-40B4-BE49-F238E27FC236}">
                <a16:creationId xmlns:a16="http://schemas.microsoft.com/office/drawing/2014/main" id="{827FF81E-8C7D-2853-9AA0-11E3B7280359}"/>
              </a:ext>
            </a:extLst>
          </p:cNvPr>
          <p:cNvCxnSpPr/>
          <p:nvPr/>
        </p:nvCxnSpPr>
        <p:spPr>
          <a:xfrm>
            <a:off x="6095998" y="5280365"/>
            <a:ext cx="5586663" cy="0"/>
          </a:xfrm>
          <a:prstGeom prst="line">
            <a:avLst/>
          </a:prstGeom>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872C6D6A-0379-A1BC-34D7-3BE03A565511}"/>
              </a:ext>
            </a:extLst>
          </p:cNvPr>
          <p:cNvSpPr/>
          <p:nvPr/>
        </p:nvSpPr>
        <p:spPr>
          <a:xfrm>
            <a:off x="11550314" y="5221616"/>
            <a:ext cx="132347" cy="1174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baseline="-25000"/>
          </a:p>
        </p:txBody>
      </p:sp>
      <p:pic>
        <p:nvPicPr>
          <p:cNvPr id="23" name="Picture 22" descr="A screen shot of a phone&#10;&#10;Description automatically generated">
            <a:extLst>
              <a:ext uri="{FF2B5EF4-FFF2-40B4-BE49-F238E27FC236}">
                <a16:creationId xmlns:a16="http://schemas.microsoft.com/office/drawing/2014/main" id="{D2647A25-212E-EB01-91DF-2BD2F01D8FD7}"/>
              </a:ext>
            </a:extLst>
          </p:cNvPr>
          <p:cNvPicPr>
            <a:picLocks noChangeAspect="1"/>
          </p:cNvPicPr>
          <p:nvPr/>
        </p:nvPicPr>
        <p:blipFill rotWithShape="1">
          <a:blip r:embed="rId9">
            <a:extLst>
              <a:ext uri="{28A0092B-C50C-407E-A947-70E740481C1C}">
                <a14:useLocalDpi xmlns:a14="http://schemas.microsoft.com/office/drawing/2010/main" val="0"/>
              </a:ext>
            </a:extLst>
          </a:blip>
          <a:srcRect t="10599" b="22478"/>
          <a:stretch/>
        </p:blipFill>
        <p:spPr>
          <a:xfrm>
            <a:off x="6882937" y="5471567"/>
            <a:ext cx="1639611" cy="1199389"/>
          </a:xfrm>
          <a:prstGeom prst="rect">
            <a:avLst/>
          </a:prstGeom>
        </p:spPr>
      </p:pic>
      <p:pic>
        <p:nvPicPr>
          <p:cNvPr id="27" name="Picture 26" descr="A black and white logo&#10;&#10;Description automatically generated">
            <a:extLst>
              <a:ext uri="{FF2B5EF4-FFF2-40B4-BE49-F238E27FC236}">
                <a16:creationId xmlns:a16="http://schemas.microsoft.com/office/drawing/2014/main" id="{EF79ABF8-0099-87B1-7EAF-DC9F27B4273A}"/>
              </a:ext>
            </a:extLst>
          </p:cNvPr>
          <p:cNvPicPr>
            <a:picLocks noChangeAspect="1"/>
          </p:cNvPicPr>
          <p:nvPr/>
        </p:nvPicPr>
        <p:blipFill rotWithShape="1">
          <a:blip r:embed="rId10">
            <a:extLst>
              <a:ext uri="{28A0092B-C50C-407E-A947-70E740481C1C}">
                <a14:useLocalDpi xmlns:a14="http://schemas.microsoft.com/office/drawing/2010/main" val="0"/>
              </a:ext>
            </a:extLst>
          </a:blip>
          <a:srcRect t="10038" b="13434"/>
          <a:stretch/>
        </p:blipFill>
        <p:spPr>
          <a:xfrm>
            <a:off x="9307632" y="5411363"/>
            <a:ext cx="1571350" cy="1314423"/>
          </a:xfrm>
          <a:prstGeom prst="rect">
            <a:avLst/>
          </a:prstGeom>
        </p:spPr>
      </p:pic>
    </p:spTree>
    <p:extLst>
      <p:ext uri="{BB962C8B-B14F-4D97-AF65-F5344CB8AC3E}">
        <p14:creationId xmlns:p14="http://schemas.microsoft.com/office/powerpoint/2010/main" val="391919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6530C-98B9-0952-83AB-1AD0D9C763A0}"/>
              </a:ext>
            </a:extLst>
          </p:cNvPr>
          <p:cNvSpPr txBox="1"/>
          <p:nvPr/>
        </p:nvSpPr>
        <p:spPr>
          <a:xfrm>
            <a:off x="204535" y="2890390"/>
            <a:ext cx="3501191" cy="1077218"/>
          </a:xfrm>
          <a:prstGeom prst="rect">
            <a:avLst/>
          </a:prstGeom>
          <a:noFill/>
        </p:spPr>
        <p:txBody>
          <a:bodyPr wrap="square" rtlCol="0">
            <a:spAutoFit/>
          </a:bodyPr>
          <a:lstStyle/>
          <a:p>
            <a:r>
              <a:rPr lang="en-GB" sz="3200" b="1" dirty="0">
                <a:latin typeface="ADLaM Display" panose="02010000000000000000" pitchFamily="2" charset="0"/>
                <a:ea typeface="ADLaM Display" panose="02010000000000000000" pitchFamily="2" charset="0"/>
                <a:cs typeface="ADLaM Display" panose="02010000000000000000" pitchFamily="2" charset="0"/>
              </a:rPr>
              <a:t>Tools Used In Our Project</a:t>
            </a:r>
          </a:p>
        </p:txBody>
      </p:sp>
      <p:pic>
        <p:nvPicPr>
          <p:cNvPr id="22" name="Picture 21" descr="A logo with a number and a black text&#10;&#10;Description automatically generated with medium confidence">
            <a:extLst>
              <a:ext uri="{FF2B5EF4-FFF2-40B4-BE49-F238E27FC236}">
                <a16:creationId xmlns:a16="http://schemas.microsoft.com/office/drawing/2014/main" id="{8CF2A377-05FE-3ABA-1874-15D83DBB4974}"/>
              </a:ext>
            </a:extLst>
          </p:cNvPr>
          <p:cNvPicPr>
            <a:picLocks noChangeAspect="1"/>
          </p:cNvPicPr>
          <p:nvPr/>
        </p:nvPicPr>
        <p:blipFill rotWithShape="1">
          <a:blip r:embed="rId2">
            <a:extLst>
              <a:ext uri="{28A0092B-C50C-407E-A947-70E740481C1C}">
                <a14:useLocalDpi xmlns:a14="http://schemas.microsoft.com/office/drawing/2010/main" val="0"/>
              </a:ext>
            </a:extLst>
          </a:blip>
          <a:srcRect t="18807" b="23165"/>
          <a:stretch/>
        </p:blipFill>
        <p:spPr>
          <a:xfrm>
            <a:off x="6480514" y="4766188"/>
            <a:ext cx="3209122" cy="1182826"/>
          </a:xfrm>
          <a:prstGeom prst="rect">
            <a:avLst/>
          </a:prstGeom>
        </p:spPr>
      </p:pic>
      <p:pic>
        <p:nvPicPr>
          <p:cNvPr id="24" name="Picture 23" descr="A blue and black logo&#10;&#10;Description automatically generated">
            <a:extLst>
              <a:ext uri="{FF2B5EF4-FFF2-40B4-BE49-F238E27FC236}">
                <a16:creationId xmlns:a16="http://schemas.microsoft.com/office/drawing/2014/main" id="{009D2BFD-ACF1-11A6-D651-7E6CB22D3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776" y="280012"/>
            <a:ext cx="1560597" cy="1560597"/>
          </a:xfrm>
          <a:prstGeom prst="rect">
            <a:avLst/>
          </a:prstGeom>
        </p:spPr>
      </p:pic>
      <p:pic>
        <p:nvPicPr>
          <p:cNvPr id="26" name="Picture 25">
            <a:extLst>
              <a:ext uri="{FF2B5EF4-FFF2-40B4-BE49-F238E27FC236}">
                <a16:creationId xmlns:a16="http://schemas.microsoft.com/office/drawing/2014/main" id="{19F6C244-8776-F6B1-848D-A536144F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513" y="2800532"/>
            <a:ext cx="3209122" cy="984130"/>
          </a:xfrm>
          <a:prstGeom prst="rect">
            <a:avLst/>
          </a:prstGeom>
        </p:spPr>
      </p:pic>
    </p:spTree>
    <p:extLst>
      <p:ext uri="{BB962C8B-B14F-4D97-AF65-F5344CB8AC3E}">
        <p14:creationId xmlns:p14="http://schemas.microsoft.com/office/powerpoint/2010/main" val="292950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ain on the tracks&#10;&#10;Description automatically generated">
            <a:extLst>
              <a:ext uri="{FF2B5EF4-FFF2-40B4-BE49-F238E27FC236}">
                <a16:creationId xmlns:a16="http://schemas.microsoft.com/office/drawing/2014/main" id="{05A7F6B3-5FE5-EB8F-B45E-A1FE25797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 y="0"/>
            <a:ext cx="12191084" cy="6858000"/>
          </a:xfrm>
          <a:prstGeom prst="rect">
            <a:avLst/>
          </a:prstGeom>
        </p:spPr>
      </p:pic>
      <p:sp>
        <p:nvSpPr>
          <p:cNvPr id="4" name="Flowchart: Process 3">
            <a:extLst>
              <a:ext uri="{FF2B5EF4-FFF2-40B4-BE49-F238E27FC236}">
                <a16:creationId xmlns:a16="http://schemas.microsoft.com/office/drawing/2014/main" id="{03045809-0F31-411C-F7D5-7DE08C694BD5}"/>
              </a:ext>
            </a:extLst>
          </p:cNvPr>
          <p:cNvSpPr/>
          <p:nvPr/>
        </p:nvSpPr>
        <p:spPr>
          <a:xfrm>
            <a:off x="0" y="770021"/>
            <a:ext cx="12192000" cy="5329990"/>
          </a:xfrm>
          <a:prstGeom prst="flowChartProcess">
            <a:avLst/>
          </a:prstGeom>
          <a:solidFill>
            <a:schemeClr val="bg1">
              <a:lumMod val="95000"/>
              <a:alpha val="68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 </a:t>
            </a:r>
          </a:p>
        </p:txBody>
      </p:sp>
      <p:sp>
        <p:nvSpPr>
          <p:cNvPr id="5" name="TextBox 4">
            <a:extLst>
              <a:ext uri="{FF2B5EF4-FFF2-40B4-BE49-F238E27FC236}">
                <a16:creationId xmlns:a16="http://schemas.microsoft.com/office/drawing/2014/main" id="{9B4BC395-6A41-1874-5654-66D1CD46ECE8}"/>
              </a:ext>
            </a:extLst>
          </p:cNvPr>
          <p:cNvSpPr txBox="1"/>
          <p:nvPr/>
        </p:nvSpPr>
        <p:spPr>
          <a:xfrm>
            <a:off x="4621077" y="1010652"/>
            <a:ext cx="2949846" cy="646331"/>
          </a:xfrm>
          <a:prstGeom prst="rect">
            <a:avLst/>
          </a:prstGeom>
          <a:noFill/>
        </p:spPr>
        <p:txBody>
          <a:bodyPr wrap="none" rtlCol="0">
            <a:spAutoFit/>
          </a:bodyPr>
          <a:lstStyle/>
          <a:p>
            <a:r>
              <a:rPr lang="en-GB" sz="3600" dirty="0">
                <a:latin typeface="ADLaM Display" panose="02010000000000000000" pitchFamily="2" charset="0"/>
                <a:ea typeface="ADLaM Display" panose="02010000000000000000" pitchFamily="2" charset="0"/>
                <a:cs typeface="ADLaM Display" panose="02010000000000000000" pitchFamily="2" charset="0"/>
              </a:rPr>
              <a:t>Future Work</a:t>
            </a:r>
          </a:p>
        </p:txBody>
      </p:sp>
      <p:sp>
        <p:nvSpPr>
          <p:cNvPr id="6" name="TextBox 5">
            <a:extLst>
              <a:ext uri="{FF2B5EF4-FFF2-40B4-BE49-F238E27FC236}">
                <a16:creationId xmlns:a16="http://schemas.microsoft.com/office/drawing/2014/main" id="{B25B4238-3ABF-8AE9-C07E-F2522C80F2A6}"/>
              </a:ext>
            </a:extLst>
          </p:cNvPr>
          <p:cNvSpPr txBox="1"/>
          <p:nvPr/>
        </p:nvSpPr>
        <p:spPr>
          <a:xfrm>
            <a:off x="914400" y="2478505"/>
            <a:ext cx="10720137" cy="3170099"/>
          </a:xfrm>
          <a:prstGeom prst="rect">
            <a:avLst/>
          </a:prstGeom>
          <a:noFill/>
        </p:spPr>
        <p:txBody>
          <a:bodyPr wrap="square" rtlCol="0">
            <a:spAutoFit/>
          </a:bodyPr>
          <a:lstStyle/>
          <a:p>
            <a:r>
              <a:rPr lang="en-US" sz="2000" dirty="0">
                <a:latin typeface="Abadi" panose="020B0604020104020204" pitchFamily="34" charset="0"/>
              </a:rPr>
              <a:t> We are going to add more and more features to our web application such as :</a:t>
            </a:r>
          </a:p>
          <a:p>
            <a:endParaRPr lang="en-US" sz="2000" dirty="0">
              <a:latin typeface="Abadi" panose="020B0604020104020204" pitchFamily="34" charset="0"/>
            </a:endParaRPr>
          </a:p>
          <a:p>
            <a:r>
              <a:rPr lang="en-US" sz="2000" dirty="0">
                <a:latin typeface="Abadi" panose="020B0604020104020204" pitchFamily="34" charset="0"/>
              </a:rPr>
              <a:t>we will make mobile app and might involve enhancing the accuracy and efficiency of the existing systems. This could include implementing advanced machine learning algorithms to analyze historical data, integrating real-time data feeds for up-to-date information, optimizing algorithms for faster processing, and developing user-friendly interfaces for both operators and passengers. Additionally, you might explore incorporating IoT devices for better tracking and predictive analytics, as well as ensuring the system's scalability and reliability to handle increasing data volumes and user demands.</a:t>
            </a:r>
          </a:p>
          <a:p>
            <a:endParaRPr lang="en-US" sz="2000" dirty="0">
              <a:latin typeface="Abadi" panose="020B0604020104020204" pitchFamily="34" charset="0"/>
            </a:endParaRPr>
          </a:p>
        </p:txBody>
      </p:sp>
    </p:spTree>
    <p:extLst>
      <p:ext uri="{BB962C8B-B14F-4D97-AF65-F5344CB8AC3E}">
        <p14:creationId xmlns:p14="http://schemas.microsoft.com/office/powerpoint/2010/main" val="394286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rry image of a train&#10;&#10;Description automatically generated">
            <a:extLst>
              <a:ext uri="{FF2B5EF4-FFF2-40B4-BE49-F238E27FC236}">
                <a16:creationId xmlns:a16="http://schemas.microsoft.com/office/drawing/2014/main" id="{BB99A420-0277-FDC8-AC0F-4C68203ED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5981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22FF87F-464C-B608-A96E-F82CD8454EE8}"/>
              </a:ext>
            </a:extLst>
          </p:cNvPr>
          <p:cNvSpPr/>
          <p:nvPr/>
        </p:nvSpPr>
        <p:spPr>
          <a:xfrm>
            <a:off x="9528160" y="4024984"/>
            <a:ext cx="1296000" cy="1872000"/>
          </a:xfrm>
          <a:prstGeom prst="rect">
            <a:avLst/>
          </a:prstGeom>
          <a:solidFill>
            <a:srgbClr val="969696"/>
          </a:solidFill>
          <a:ln>
            <a:solidFill>
              <a:srgbClr val="9696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2">
                  <a:lumMod val="75000"/>
                </a:schemeClr>
              </a:solidFill>
            </a:endParaRPr>
          </a:p>
        </p:txBody>
      </p:sp>
      <p:sp>
        <p:nvSpPr>
          <p:cNvPr id="50" name="Rectangle 49">
            <a:extLst>
              <a:ext uri="{FF2B5EF4-FFF2-40B4-BE49-F238E27FC236}">
                <a16:creationId xmlns:a16="http://schemas.microsoft.com/office/drawing/2014/main" id="{2C8B45C2-11ED-5E98-CA78-958771D16FA1}"/>
              </a:ext>
            </a:extLst>
          </p:cNvPr>
          <p:cNvSpPr/>
          <p:nvPr/>
        </p:nvSpPr>
        <p:spPr>
          <a:xfrm>
            <a:off x="7345539" y="3995709"/>
            <a:ext cx="1260000" cy="1944000"/>
          </a:xfrm>
          <a:prstGeom prst="rect">
            <a:avLst/>
          </a:prstGeom>
          <a:solidFill>
            <a:srgbClr val="969696"/>
          </a:solidFill>
          <a:ln>
            <a:solidFill>
              <a:srgbClr val="9696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sp>
        <p:nvSpPr>
          <p:cNvPr id="49" name="Rectangle 48">
            <a:extLst>
              <a:ext uri="{FF2B5EF4-FFF2-40B4-BE49-F238E27FC236}">
                <a16:creationId xmlns:a16="http://schemas.microsoft.com/office/drawing/2014/main" id="{172013A7-2BDA-62A4-2B9F-736F50DF176E}"/>
              </a:ext>
            </a:extLst>
          </p:cNvPr>
          <p:cNvSpPr/>
          <p:nvPr/>
        </p:nvSpPr>
        <p:spPr>
          <a:xfrm>
            <a:off x="5180511" y="4010648"/>
            <a:ext cx="1296000" cy="1944000"/>
          </a:xfrm>
          <a:prstGeom prst="rect">
            <a:avLst/>
          </a:prstGeom>
          <a:solidFill>
            <a:srgbClr val="969696"/>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sp>
        <p:nvSpPr>
          <p:cNvPr id="47" name="Rectangle 46">
            <a:extLst>
              <a:ext uri="{FF2B5EF4-FFF2-40B4-BE49-F238E27FC236}">
                <a16:creationId xmlns:a16="http://schemas.microsoft.com/office/drawing/2014/main" id="{793D2D3F-E045-5DDD-AE92-C98F54F8E324}"/>
              </a:ext>
            </a:extLst>
          </p:cNvPr>
          <p:cNvSpPr/>
          <p:nvPr/>
        </p:nvSpPr>
        <p:spPr>
          <a:xfrm>
            <a:off x="7345539" y="942617"/>
            <a:ext cx="1224000" cy="1908000"/>
          </a:xfrm>
          <a:prstGeom prst="rect">
            <a:avLst/>
          </a:prstGeom>
          <a:solidFill>
            <a:srgbClr val="3366FF"/>
          </a:solidFill>
          <a:ln>
            <a:solidFill>
              <a:srgbClr val="33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sp>
        <p:nvSpPr>
          <p:cNvPr id="48" name="Rectangle 47">
            <a:extLst>
              <a:ext uri="{FF2B5EF4-FFF2-40B4-BE49-F238E27FC236}">
                <a16:creationId xmlns:a16="http://schemas.microsoft.com/office/drawing/2014/main" id="{51B48E91-75F0-4703-EAC7-FD2CC2546D68}"/>
              </a:ext>
            </a:extLst>
          </p:cNvPr>
          <p:cNvSpPr/>
          <p:nvPr/>
        </p:nvSpPr>
        <p:spPr>
          <a:xfrm>
            <a:off x="5158358" y="918291"/>
            <a:ext cx="1332000" cy="1944000"/>
          </a:xfrm>
          <a:prstGeom prst="rect">
            <a:avLst/>
          </a:prstGeom>
          <a:solidFill>
            <a:srgbClr val="33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sp>
        <p:nvSpPr>
          <p:cNvPr id="27" name="Rectangle 26">
            <a:extLst>
              <a:ext uri="{FF2B5EF4-FFF2-40B4-BE49-F238E27FC236}">
                <a16:creationId xmlns:a16="http://schemas.microsoft.com/office/drawing/2014/main" id="{518986D1-AA72-039D-33E4-E9E1BC35161B}"/>
              </a:ext>
            </a:extLst>
          </p:cNvPr>
          <p:cNvSpPr/>
          <p:nvPr/>
        </p:nvSpPr>
        <p:spPr>
          <a:xfrm>
            <a:off x="590575" y="2243510"/>
            <a:ext cx="1692000" cy="2052000"/>
          </a:xfrm>
          <a:prstGeom prst="rect">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pic>
        <p:nvPicPr>
          <p:cNvPr id="10" name="Picture 9" descr="A person in a suit&#10;&#10;Description automatically generated">
            <a:extLst>
              <a:ext uri="{FF2B5EF4-FFF2-40B4-BE49-F238E27FC236}">
                <a16:creationId xmlns:a16="http://schemas.microsoft.com/office/drawing/2014/main" id="{12BF6FDF-E1EA-3CFD-1B5C-635B1F7ECC49}"/>
              </a:ext>
            </a:extLst>
          </p:cNvPr>
          <p:cNvPicPr>
            <a:picLocks noChangeAspect="1"/>
          </p:cNvPicPr>
          <p:nvPr/>
        </p:nvPicPr>
        <p:blipFill rotWithShape="1">
          <a:blip r:embed="rId2">
            <a:extLst>
              <a:ext uri="{28A0092B-C50C-407E-A947-70E740481C1C}">
                <a14:useLocalDpi xmlns:a14="http://schemas.microsoft.com/office/drawing/2010/main" val="0"/>
              </a:ext>
            </a:extLst>
          </a:blip>
          <a:srcRect l="1922" r="4623" b="34337"/>
          <a:stretch/>
        </p:blipFill>
        <p:spPr>
          <a:xfrm>
            <a:off x="684748" y="2335896"/>
            <a:ext cx="1684667" cy="2050020"/>
          </a:xfrm>
          <a:prstGeom prst="rect">
            <a:avLst/>
          </a:prstGeom>
          <a:effectLst>
            <a:outerShdw blurRad="50800" dist="50800" dir="5400000" algn="ctr" rotWithShape="0">
              <a:srgbClr val="000000">
                <a:alpha val="52000"/>
              </a:srgbClr>
            </a:outerShdw>
          </a:effectLst>
        </p:spPr>
      </p:pic>
      <p:sp>
        <p:nvSpPr>
          <p:cNvPr id="4" name="TextBox 3">
            <a:extLst>
              <a:ext uri="{FF2B5EF4-FFF2-40B4-BE49-F238E27FC236}">
                <a16:creationId xmlns:a16="http://schemas.microsoft.com/office/drawing/2014/main" id="{451A9EC9-5433-B307-9A3A-83BD10939970}"/>
              </a:ext>
            </a:extLst>
          </p:cNvPr>
          <p:cNvSpPr txBox="1"/>
          <p:nvPr/>
        </p:nvSpPr>
        <p:spPr>
          <a:xfrm>
            <a:off x="259139" y="379562"/>
            <a:ext cx="2838091" cy="830997"/>
          </a:xfrm>
          <a:prstGeom prst="rect">
            <a:avLst/>
          </a:prstGeom>
          <a:noFill/>
        </p:spPr>
        <p:txBody>
          <a:bodyPr wrap="square" rtlCol="0">
            <a:spAutoFit/>
          </a:bodyPr>
          <a:lstStyle/>
          <a:p>
            <a:r>
              <a:rPr lang="en-GB" sz="2400" dirty="0">
                <a:latin typeface="Abadi" panose="020F0502020204030204" pitchFamily="34" charset="0"/>
              </a:rPr>
              <a:t>Supervised by :</a:t>
            </a:r>
            <a:br>
              <a:rPr lang="en-GB" sz="2400" dirty="0">
                <a:latin typeface="Abadi" panose="020F0502020204030204" pitchFamily="34" charset="0"/>
              </a:rPr>
            </a:br>
            <a:r>
              <a:rPr lang="en-GB" sz="2400" dirty="0" err="1">
                <a:latin typeface="Abadi" panose="020F0502020204030204" pitchFamily="34" charset="0"/>
              </a:rPr>
              <a:t>Dr.</a:t>
            </a:r>
            <a:r>
              <a:rPr lang="en-GB" sz="2400" dirty="0">
                <a:latin typeface="Abadi" panose="020F0502020204030204" pitchFamily="34" charset="0"/>
              </a:rPr>
              <a:t> Wael Mohamed</a:t>
            </a:r>
            <a:endParaRPr lang="en-GB" sz="2400" dirty="0"/>
          </a:p>
        </p:txBody>
      </p:sp>
      <p:cxnSp>
        <p:nvCxnSpPr>
          <p:cNvPr id="6" name="Straight Connector 5">
            <a:extLst>
              <a:ext uri="{FF2B5EF4-FFF2-40B4-BE49-F238E27FC236}">
                <a16:creationId xmlns:a16="http://schemas.microsoft.com/office/drawing/2014/main" id="{41FA9038-038B-3AAF-73EB-53B2D13B9F5F}"/>
              </a:ext>
            </a:extLst>
          </p:cNvPr>
          <p:cNvCxnSpPr/>
          <p:nvPr/>
        </p:nvCxnSpPr>
        <p:spPr>
          <a:xfrm>
            <a:off x="3019409" y="379562"/>
            <a:ext cx="0" cy="6159261"/>
          </a:xfrm>
          <a:prstGeom prst="line">
            <a:avLst/>
          </a:prstGeom>
          <a:ln w="444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A461CB1-6674-3575-741D-02F133DABF26}"/>
              </a:ext>
            </a:extLst>
          </p:cNvPr>
          <p:cNvSpPr txBox="1"/>
          <p:nvPr/>
        </p:nvSpPr>
        <p:spPr>
          <a:xfrm>
            <a:off x="6609984" y="333395"/>
            <a:ext cx="2838091" cy="461665"/>
          </a:xfrm>
          <a:prstGeom prst="rect">
            <a:avLst/>
          </a:prstGeom>
          <a:noFill/>
        </p:spPr>
        <p:txBody>
          <a:bodyPr wrap="square" rtlCol="0">
            <a:spAutoFit/>
          </a:bodyPr>
          <a:lstStyle/>
          <a:p>
            <a:r>
              <a:rPr lang="en-GB" sz="2400" dirty="0">
                <a:latin typeface="Abadi" panose="020F0502020204030204" pitchFamily="34" charset="0"/>
              </a:rPr>
              <a:t>Our Team</a:t>
            </a:r>
            <a:endParaRPr lang="en-GB" sz="2400" dirty="0"/>
          </a:p>
        </p:txBody>
      </p:sp>
      <p:sp>
        <p:nvSpPr>
          <p:cNvPr id="25" name="Flowchart: Process 24">
            <a:extLst>
              <a:ext uri="{FF2B5EF4-FFF2-40B4-BE49-F238E27FC236}">
                <a16:creationId xmlns:a16="http://schemas.microsoft.com/office/drawing/2014/main" id="{637EBB07-D5BF-44B0-1D57-FABC6ACDC2FF}"/>
              </a:ext>
            </a:extLst>
          </p:cNvPr>
          <p:cNvSpPr/>
          <p:nvPr/>
        </p:nvSpPr>
        <p:spPr>
          <a:xfrm>
            <a:off x="3295343" y="1500318"/>
            <a:ext cx="1558264" cy="743193"/>
          </a:xfrm>
          <a:prstGeom prst="flowChartProcess">
            <a:avLst/>
          </a:prstGeom>
          <a:effectLst>
            <a:outerShdw blurRad="50800" dist="50800" dir="5400000" algn="ctr" rotWithShape="0">
              <a:srgbClr val="000000"/>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dirty="0"/>
              <a:t>Front End</a:t>
            </a:r>
          </a:p>
        </p:txBody>
      </p:sp>
      <p:sp>
        <p:nvSpPr>
          <p:cNvPr id="26" name="Flowchart: Process 25">
            <a:extLst>
              <a:ext uri="{FF2B5EF4-FFF2-40B4-BE49-F238E27FC236}">
                <a16:creationId xmlns:a16="http://schemas.microsoft.com/office/drawing/2014/main" id="{F318F3DC-17F2-DE30-4753-7A066608AA99}"/>
              </a:ext>
            </a:extLst>
          </p:cNvPr>
          <p:cNvSpPr/>
          <p:nvPr/>
        </p:nvSpPr>
        <p:spPr>
          <a:xfrm>
            <a:off x="3295343" y="4611052"/>
            <a:ext cx="1558264" cy="743193"/>
          </a:xfrm>
          <a:prstGeom prst="flowChartProcess">
            <a:avLst/>
          </a:prstGeom>
          <a:effectLst>
            <a:outerShdw blurRad="50800" dist="50800" dir="5400000" algn="ctr" rotWithShape="0">
              <a:srgbClr val="000000">
                <a:alpha val="87000"/>
              </a:srgb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800" dirty="0"/>
              <a:t>Backend</a:t>
            </a:r>
          </a:p>
        </p:txBody>
      </p:sp>
      <p:sp>
        <p:nvSpPr>
          <p:cNvPr id="28" name="Rectangle 27">
            <a:extLst>
              <a:ext uri="{FF2B5EF4-FFF2-40B4-BE49-F238E27FC236}">
                <a16:creationId xmlns:a16="http://schemas.microsoft.com/office/drawing/2014/main" id="{36282A87-0438-E33C-8BB3-7B917605E16B}"/>
              </a:ext>
            </a:extLst>
          </p:cNvPr>
          <p:cNvSpPr/>
          <p:nvPr/>
        </p:nvSpPr>
        <p:spPr>
          <a:xfrm>
            <a:off x="9512772" y="941637"/>
            <a:ext cx="1152000" cy="1944000"/>
          </a:xfrm>
          <a:prstGeom prst="rect">
            <a:avLst/>
          </a:prstGeom>
          <a:solidFill>
            <a:srgbClr val="3366FF"/>
          </a:solidFill>
          <a:ln>
            <a:solidFill>
              <a:srgbClr val="33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pic>
        <p:nvPicPr>
          <p:cNvPr id="30" name="Picture 29" descr="A person wearing a red scarf&#10;&#10;Description automatically generated">
            <a:extLst>
              <a:ext uri="{FF2B5EF4-FFF2-40B4-BE49-F238E27FC236}">
                <a16:creationId xmlns:a16="http://schemas.microsoft.com/office/drawing/2014/main" id="{14AA3E33-569F-6E71-F851-118DFAA649D2}"/>
              </a:ext>
            </a:extLst>
          </p:cNvPr>
          <p:cNvPicPr>
            <a:picLocks noChangeAspect="1"/>
          </p:cNvPicPr>
          <p:nvPr/>
        </p:nvPicPr>
        <p:blipFill rotWithShape="1">
          <a:blip r:embed="rId3">
            <a:extLst>
              <a:ext uri="{28A0092B-C50C-407E-A947-70E740481C1C}">
                <a14:useLocalDpi xmlns:a14="http://schemas.microsoft.com/office/drawing/2010/main" val="0"/>
              </a:ext>
            </a:extLst>
          </a:blip>
          <a:srcRect l="4641" t="1862" r="11055" b="6455"/>
          <a:stretch/>
        </p:blipFill>
        <p:spPr>
          <a:xfrm>
            <a:off x="7450612" y="1024714"/>
            <a:ext cx="1273620" cy="1952354"/>
          </a:xfrm>
          <a:prstGeom prst="rect">
            <a:avLst/>
          </a:prstGeom>
          <a:effectLst>
            <a:outerShdw blurRad="50800" dist="50800" dir="5400000" algn="ctr" rotWithShape="0">
              <a:srgbClr val="000000">
                <a:alpha val="88000"/>
              </a:srgbClr>
            </a:outerShdw>
          </a:effectLst>
        </p:spPr>
      </p:pic>
      <p:pic>
        <p:nvPicPr>
          <p:cNvPr id="32" name="Picture 31" descr="A person wearing a white scarf&#10;&#10;Description automatically generated">
            <a:extLst>
              <a:ext uri="{FF2B5EF4-FFF2-40B4-BE49-F238E27FC236}">
                <a16:creationId xmlns:a16="http://schemas.microsoft.com/office/drawing/2014/main" id="{E2DD0077-C76D-8013-AE99-2C9D08356051}"/>
              </a:ext>
            </a:extLst>
          </p:cNvPr>
          <p:cNvPicPr>
            <a:picLocks noChangeAspect="1"/>
          </p:cNvPicPr>
          <p:nvPr/>
        </p:nvPicPr>
        <p:blipFill rotWithShape="1">
          <a:blip r:embed="rId4">
            <a:extLst>
              <a:ext uri="{28A0092B-C50C-407E-A947-70E740481C1C}">
                <a14:useLocalDpi xmlns:a14="http://schemas.microsoft.com/office/drawing/2010/main" val="0"/>
              </a:ext>
            </a:extLst>
          </a:blip>
          <a:srcRect l="8300" r="21273" b="25006"/>
          <a:stretch/>
        </p:blipFill>
        <p:spPr>
          <a:xfrm>
            <a:off x="9611105" y="4100279"/>
            <a:ext cx="1345028" cy="1952354"/>
          </a:xfrm>
          <a:prstGeom prst="rect">
            <a:avLst/>
          </a:prstGeom>
          <a:effectLst>
            <a:outerShdw blurRad="50800" dist="50800" dir="5400000" algn="ctr" rotWithShape="0">
              <a:srgbClr val="000000">
                <a:alpha val="92000"/>
              </a:srgbClr>
            </a:outerShdw>
          </a:effectLst>
        </p:spPr>
      </p:pic>
      <p:pic>
        <p:nvPicPr>
          <p:cNvPr id="34" name="Picture 33" descr="A person standing in front of a door&#10;&#10;Description automatically generated">
            <a:extLst>
              <a:ext uri="{FF2B5EF4-FFF2-40B4-BE49-F238E27FC236}">
                <a16:creationId xmlns:a16="http://schemas.microsoft.com/office/drawing/2014/main" id="{29AD1830-14ED-9DA6-86F4-A0549923C35B}"/>
              </a:ext>
            </a:extLst>
          </p:cNvPr>
          <p:cNvPicPr>
            <a:picLocks noChangeAspect="1"/>
          </p:cNvPicPr>
          <p:nvPr/>
        </p:nvPicPr>
        <p:blipFill rotWithShape="1">
          <a:blip r:embed="rId5">
            <a:extLst>
              <a:ext uri="{28A0092B-C50C-407E-A947-70E740481C1C}">
                <a14:useLocalDpi xmlns:a14="http://schemas.microsoft.com/office/drawing/2010/main" val="0"/>
              </a:ext>
            </a:extLst>
          </a:blip>
          <a:srcRect l="20403" t="8911" r="18457" b="-254"/>
          <a:stretch/>
        </p:blipFill>
        <p:spPr>
          <a:xfrm>
            <a:off x="5270645" y="4094476"/>
            <a:ext cx="1392835" cy="1952354"/>
          </a:xfrm>
          <a:prstGeom prst="rect">
            <a:avLst/>
          </a:prstGeom>
          <a:effectLst>
            <a:outerShdw blurRad="50800" dist="50800" dir="5400000" algn="ctr" rotWithShape="0">
              <a:srgbClr val="000000">
                <a:alpha val="92000"/>
              </a:srgbClr>
            </a:outerShdw>
          </a:effectLst>
        </p:spPr>
      </p:pic>
      <p:pic>
        <p:nvPicPr>
          <p:cNvPr id="36" name="Picture 35" descr="A person smiling for the camera&#10;&#10;Description automatically generated">
            <a:extLst>
              <a:ext uri="{FF2B5EF4-FFF2-40B4-BE49-F238E27FC236}">
                <a16:creationId xmlns:a16="http://schemas.microsoft.com/office/drawing/2014/main" id="{8E0F5381-0CB1-E2CA-3959-F468F5300660}"/>
              </a:ext>
            </a:extLst>
          </p:cNvPr>
          <p:cNvPicPr>
            <a:picLocks noChangeAspect="1"/>
          </p:cNvPicPr>
          <p:nvPr/>
        </p:nvPicPr>
        <p:blipFill rotWithShape="1">
          <a:blip r:embed="rId6">
            <a:extLst>
              <a:ext uri="{28A0092B-C50C-407E-A947-70E740481C1C}">
                <a14:useLocalDpi xmlns:a14="http://schemas.microsoft.com/office/drawing/2010/main" val="0"/>
              </a:ext>
            </a:extLst>
          </a:blip>
          <a:srcRect l="15669" t="-247" r="12990" b="247"/>
          <a:stretch/>
        </p:blipFill>
        <p:spPr>
          <a:xfrm>
            <a:off x="5238904" y="993765"/>
            <a:ext cx="1392834" cy="1952354"/>
          </a:xfrm>
          <a:prstGeom prst="rect">
            <a:avLst/>
          </a:prstGeom>
          <a:effectLst>
            <a:outerShdw blurRad="50800" dist="50800" dir="5400000" algn="ctr" rotWithShape="0">
              <a:srgbClr val="000000">
                <a:alpha val="88000"/>
              </a:srgbClr>
            </a:outerShdw>
          </a:effectLst>
        </p:spPr>
      </p:pic>
      <p:pic>
        <p:nvPicPr>
          <p:cNvPr id="44" name="Picture 43" descr="Two men standing next to each other&#10;&#10;Description automatically generated">
            <a:extLst>
              <a:ext uri="{FF2B5EF4-FFF2-40B4-BE49-F238E27FC236}">
                <a16:creationId xmlns:a16="http://schemas.microsoft.com/office/drawing/2014/main" id="{E2211323-3552-41A7-413D-F83DC78AC7A4}"/>
              </a:ext>
            </a:extLst>
          </p:cNvPr>
          <p:cNvPicPr>
            <a:picLocks noChangeAspect="1"/>
          </p:cNvPicPr>
          <p:nvPr/>
        </p:nvPicPr>
        <p:blipFill rotWithShape="1">
          <a:blip r:embed="rId7">
            <a:extLst>
              <a:ext uri="{28A0092B-C50C-407E-A947-70E740481C1C}">
                <a14:useLocalDpi xmlns:a14="http://schemas.microsoft.com/office/drawing/2010/main" val="0"/>
              </a:ext>
            </a:extLst>
          </a:blip>
          <a:srcRect l="58651" t="9077" r="699" b="45203"/>
          <a:stretch/>
        </p:blipFill>
        <p:spPr>
          <a:xfrm>
            <a:off x="7432767" y="4084235"/>
            <a:ext cx="1309310" cy="1963502"/>
          </a:xfrm>
          <a:prstGeom prst="rect">
            <a:avLst/>
          </a:prstGeom>
          <a:effectLst>
            <a:outerShdw blurRad="50800" dist="50800" dir="5400000" algn="ctr" rotWithShape="0">
              <a:srgbClr val="000000">
                <a:alpha val="92000"/>
              </a:srgbClr>
            </a:outerShdw>
          </a:effectLst>
        </p:spPr>
      </p:pic>
      <p:pic>
        <p:nvPicPr>
          <p:cNvPr id="46" name="Picture 45" descr="A person wearing a scarf&#10;&#10;Description automatically generated">
            <a:extLst>
              <a:ext uri="{FF2B5EF4-FFF2-40B4-BE49-F238E27FC236}">
                <a16:creationId xmlns:a16="http://schemas.microsoft.com/office/drawing/2014/main" id="{176C577E-FB1D-D6A8-3C21-6D608F95DEEF}"/>
              </a:ext>
            </a:extLst>
          </p:cNvPr>
          <p:cNvPicPr>
            <a:picLocks noChangeAspect="1"/>
          </p:cNvPicPr>
          <p:nvPr/>
        </p:nvPicPr>
        <p:blipFill rotWithShape="1">
          <a:blip r:embed="rId8">
            <a:extLst>
              <a:ext uri="{28A0092B-C50C-407E-A947-70E740481C1C}">
                <a14:useLocalDpi xmlns:a14="http://schemas.microsoft.com/office/drawing/2010/main" val="0"/>
              </a:ext>
            </a:extLst>
          </a:blip>
          <a:srcRect l="25827" t="5287" r="11556" b="2996"/>
          <a:stretch/>
        </p:blipFill>
        <p:spPr>
          <a:xfrm>
            <a:off x="9611105" y="1024714"/>
            <a:ext cx="1196364" cy="1944000"/>
          </a:xfrm>
          <a:prstGeom prst="rect">
            <a:avLst/>
          </a:prstGeom>
          <a:effectLst>
            <a:outerShdw blurRad="50800" dist="50800" dir="5400000" algn="ctr" rotWithShape="0">
              <a:srgbClr val="000000">
                <a:alpha val="88000"/>
              </a:srgbClr>
            </a:outerShdw>
          </a:effectLst>
        </p:spPr>
      </p:pic>
      <p:sp>
        <p:nvSpPr>
          <p:cNvPr id="53" name="TextBox 52">
            <a:extLst>
              <a:ext uri="{FF2B5EF4-FFF2-40B4-BE49-F238E27FC236}">
                <a16:creationId xmlns:a16="http://schemas.microsoft.com/office/drawing/2014/main" id="{EC270A10-2CDA-A106-27F3-FB10F13FC72A}"/>
              </a:ext>
            </a:extLst>
          </p:cNvPr>
          <p:cNvSpPr txBox="1"/>
          <p:nvPr/>
        </p:nvSpPr>
        <p:spPr>
          <a:xfrm>
            <a:off x="4853607" y="2977122"/>
            <a:ext cx="2101738" cy="584775"/>
          </a:xfrm>
          <a:prstGeom prst="rect">
            <a:avLst/>
          </a:prstGeom>
          <a:noFill/>
        </p:spPr>
        <p:txBody>
          <a:bodyPr wrap="square" rtlCol="0">
            <a:spAutoFit/>
          </a:bodyPr>
          <a:lstStyle/>
          <a:p>
            <a:r>
              <a:rPr lang="en-US" sz="1600" b="1" dirty="0">
                <a:latin typeface="Aptos" panose="020B0004020202020204" pitchFamily="34" charset="0"/>
                <a:sym typeface="+mn-ea"/>
              </a:rPr>
              <a:t>A</a:t>
            </a:r>
            <a:r>
              <a:rPr lang="en-US" sz="1600" b="1" dirty="0">
                <a:uFillTx/>
                <a:latin typeface="Aptos" panose="020B0004020202020204" pitchFamily="34" charset="0"/>
                <a:sym typeface="+mn-ea"/>
              </a:rPr>
              <a:t>bdelrahman </a:t>
            </a:r>
            <a:r>
              <a:rPr lang="en-US" sz="1600" b="1" dirty="0">
                <a:latin typeface="Aptos" panose="020B0004020202020204" pitchFamily="34" charset="0"/>
                <a:sym typeface="+mn-ea"/>
              </a:rPr>
              <a:t>A</a:t>
            </a:r>
            <a:r>
              <a:rPr lang="en-US" sz="1600" b="1" dirty="0">
                <a:uFillTx/>
                <a:latin typeface="Aptos" panose="020B0004020202020204" pitchFamily="34" charset="0"/>
                <a:sym typeface="+mn-ea"/>
              </a:rPr>
              <a:t>shraf</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
        <p:nvSpPr>
          <p:cNvPr id="60" name="TextBox 59">
            <a:extLst>
              <a:ext uri="{FF2B5EF4-FFF2-40B4-BE49-F238E27FC236}">
                <a16:creationId xmlns:a16="http://schemas.microsoft.com/office/drawing/2014/main" id="{3C940738-59A7-71A8-70BA-12FB02A9EAAF}"/>
              </a:ext>
            </a:extLst>
          </p:cNvPr>
          <p:cNvSpPr txBox="1"/>
          <p:nvPr/>
        </p:nvSpPr>
        <p:spPr>
          <a:xfrm>
            <a:off x="7450612" y="2998174"/>
            <a:ext cx="2101738" cy="584775"/>
          </a:xfrm>
          <a:prstGeom prst="rect">
            <a:avLst/>
          </a:prstGeom>
          <a:noFill/>
        </p:spPr>
        <p:txBody>
          <a:bodyPr wrap="square" rtlCol="0">
            <a:spAutoFit/>
          </a:bodyPr>
          <a:lstStyle/>
          <a:p>
            <a:r>
              <a:rPr lang="en-US" sz="1600" b="1" dirty="0">
                <a:solidFill>
                  <a:srgbClr val="000000"/>
                </a:solidFill>
                <a:uFillTx/>
                <a:latin typeface="Aptos" panose="020B0004020202020204" pitchFamily="34" charset="0"/>
                <a:sym typeface="+mn-ea"/>
              </a:rPr>
              <a:t>Aya </a:t>
            </a:r>
            <a:r>
              <a:rPr lang="en-US" sz="1600" b="1" dirty="0">
                <a:solidFill>
                  <a:srgbClr val="000000"/>
                </a:solidFill>
                <a:latin typeface="Aptos" panose="020B0004020202020204" pitchFamily="34" charset="0"/>
                <a:sym typeface="+mn-ea"/>
              </a:rPr>
              <a:t>Abdallah</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
        <p:nvSpPr>
          <p:cNvPr id="61" name="TextBox 60">
            <a:extLst>
              <a:ext uri="{FF2B5EF4-FFF2-40B4-BE49-F238E27FC236}">
                <a16:creationId xmlns:a16="http://schemas.microsoft.com/office/drawing/2014/main" id="{E77F0EEC-9446-9915-AC5F-B1D02EB843E3}"/>
              </a:ext>
            </a:extLst>
          </p:cNvPr>
          <p:cNvSpPr txBox="1"/>
          <p:nvPr/>
        </p:nvSpPr>
        <p:spPr>
          <a:xfrm>
            <a:off x="9559353" y="2977122"/>
            <a:ext cx="2101738" cy="584775"/>
          </a:xfrm>
          <a:prstGeom prst="rect">
            <a:avLst/>
          </a:prstGeom>
          <a:noFill/>
        </p:spPr>
        <p:txBody>
          <a:bodyPr wrap="square" rtlCol="0">
            <a:spAutoFit/>
          </a:bodyPr>
          <a:lstStyle/>
          <a:p>
            <a:r>
              <a:rPr lang="en-US" sz="1600" b="1" dirty="0">
                <a:solidFill>
                  <a:srgbClr val="000000"/>
                </a:solidFill>
                <a:uFillTx/>
                <a:latin typeface="Aptos" panose="020B0004020202020204" pitchFamily="34" charset="0"/>
                <a:sym typeface="+mn-ea"/>
              </a:rPr>
              <a:t>Donia Ahmed</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
        <p:nvSpPr>
          <p:cNvPr id="62" name="TextBox 61">
            <a:extLst>
              <a:ext uri="{FF2B5EF4-FFF2-40B4-BE49-F238E27FC236}">
                <a16:creationId xmlns:a16="http://schemas.microsoft.com/office/drawing/2014/main" id="{EFB2F62B-2114-56FC-4FB6-C22413ADE187}"/>
              </a:ext>
            </a:extLst>
          </p:cNvPr>
          <p:cNvSpPr txBox="1"/>
          <p:nvPr/>
        </p:nvSpPr>
        <p:spPr>
          <a:xfrm>
            <a:off x="4916193" y="6111011"/>
            <a:ext cx="2101738" cy="584775"/>
          </a:xfrm>
          <a:prstGeom prst="rect">
            <a:avLst/>
          </a:prstGeom>
          <a:noFill/>
        </p:spPr>
        <p:txBody>
          <a:bodyPr wrap="square" rtlCol="0">
            <a:spAutoFit/>
          </a:bodyPr>
          <a:lstStyle/>
          <a:p>
            <a:r>
              <a:rPr lang="en-US" sz="1600" b="1" dirty="0">
                <a:solidFill>
                  <a:srgbClr val="000000"/>
                </a:solidFill>
                <a:uFillTx/>
                <a:latin typeface="Aptos" panose="020B0004020202020204" pitchFamily="34" charset="0"/>
                <a:sym typeface="+mn-ea"/>
              </a:rPr>
              <a:t>Mostafa Abdelbaky</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
        <p:nvSpPr>
          <p:cNvPr id="63" name="TextBox 62">
            <a:extLst>
              <a:ext uri="{FF2B5EF4-FFF2-40B4-BE49-F238E27FC236}">
                <a16:creationId xmlns:a16="http://schemas.microsoft.com/office/drawing/2014/main" id="{54191DFE-FC8C-1755-428B-14FC92327FE7}"/>
              </a:ext>
            </a:extLst>
          </p:cNvPr>
          <p:cNvSpPr txBox="1"/>
          <p:nvPr/>
        </p:nvSpPr>
        <p:spPr>
          <a:xfrm>
            <a:off x="7393699" y="6108097"/>
            <a:ext cx="2101738" cy="584775"/>
          </a:xfrm>
          <a:prstGeom prst="rect">
            <a:avLst/>
          </a:prstGeom>
          <a:noFill/>
        </p:spPr>
        <p:txBody>
          <a:bodyPr wrap="square" rtlCol="0">
            <a:spAutoFit/>
          </a:bodyPr>
          <a:lstStyle/>
          <a:p>
            <a:r>
              <a:rPr lang="en-US" sz="1600" b="1" dirty="0">
                <a:solidFill>
                  <a:srgbClr val="000000"/>
                </a:solidFill>
                <a:uFillTx/>
                <a:latin typeface="Aptos" panose="020B0004020202020204" pitchFamily="34" charset="0"/>
                <a:sym typeface="+mn-ea"/>
              </a:rPr>
              <a:t>Oma</a:t>
            </a:r>
            <a:r>
              <a:rPr lang="en-US" sz="1600" b="1" dirty="0">
                <a:solidFill>
                  <a:srgbClr val="000000"/>
                </a:solidFill>
                <a:latin typeface="Aptos" panose="020B0004020202020204" pitchFamily="34" charset="0"/>
                <a:sym typeface="+mn-ea"/>
              </a:rPr>
              <a:t>r Ahmed</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
        <p:nvSpPr>
          <p:cNvPr id="64" name="TextBox 63">
            <a:extLst>
              <a:ext uri="{FF2B5EF4-FFF2-40B4-BE49-F238E27FC236}">
                <a16:creationId xmlns:a16="http://schemas.microsoft.com/office/drawing/2014/main" id="{21F497DC-74D0-7941-A441-EC4408AE8D6B}"/>
              </a:ext>
            </a:extLst>
          </p:cNvPr>
          <p:cNvSpPr txBox="1"/>
          <p:nvPr/>
        </p:nvSpPr>
        <p:spPr>
          <a:xfrm>
            <a:off x="9339754" y="6087045"/>
            <a:ext cx="2101738" cy="584775"/>
          </a:xfrm>
          <a:prstGeom prst="rect">
            <a:avLst/>
          </a:prstGeom>
          <a:noFill/>
        </p:spPr>
        <p:txBody>
          <a:bodyPr wrap="square" rtlCol="0">
            <a:spAutoFit/>
          </a:bodyPr>
          <a:lstStyle/>
          <a:p>
            <a:r>
              <a:rPr lang="en-US" sz="1600" b="1" dirty="0">
                <a:solidFill>
                  <a:srgbClr val="000000"/>
                </a:solidFill>
                <a:latin typeface="Aptos" panose="020B0004020202020204" pitchFamily="34" charset="0"/>
                <a:sym typeface="+mn-ea"/>
              </a:rPr>
              <a:t>Shahenda Hemdan</a:t>
            </a:r>
            <a:endParaRPr lang="en-US" sz="1600" b="1" dirty="0">
              <a:solidFill>
                <a:srgbClr val="000000"/>
              </a:solidFill>
              <a:uFillTx/>
              <a:latin typeface="Aptos" panose="020B0004020202020204" pitchFamily="34" charset="0"/>
            </a:endParaRPr>
          </a:p>
          <a:p>
            <a:endParaRPr lang="en-GB" sz="1600" dirty="0">
              <a:latin typeface="Aptos" panose="020B0004020202020204" pitchFamily="34" charset="0"/>
            </a:endParaRPr>
          </a:p>
        </p:txBody>
      </p:sp>
    </p:spTree>
    <p:extLst>
      <p:ext uri="{BB962C8B-B14F-4D97-AF65-F5344CB8AC3E}">
        <p14:creationId xmlns:p14="http://schemas.microsoft.com/office/powerpoint/2010/main" val="129300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A8D901-A3D4-47FE-97FD-FE365174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rry image of a person's face&#10;&#10;Description automatically generated">
            <a:extLst>
              <a:ext uri="{FF2B5EF4-FFF2-40B4-BE49-F238E27FC236}">
                <a16:creationId xmlns:a16="http://schemas.microsoft.com/office/drawing/2014/main" id="{DD1AD5DC-E7F4-D1CB-CB00-BB6DDCA97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1"/>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0E5549-BD64-3931-BF7F-CDCB13C1421F}"/>
                  </a:ext>
                </a:extLst>
              </p14:cNvPr>
              <p14:cNvContentPartPr/>
              <p14:nvPr/>
            </p14:nvContentPartPr>
            <p14:xfrm>
              <a:off x="3410173" y="5145733"/>
              <a:ext cx="2924280" cy="98280"/>
            </p14:xfrm>
          </p:contentPart>
        </mc:Choice>
        <mc:Fallback xmlns="">
          <p:pic>
            <p:nvPicPr>
              <p:cNvPr id="6" name="Ink 5">
                <a:extLst>
                  <a:ext uri="{FF2B5EF4-FFF2-40B4-BE49-F238E27FC236}">
                    <a16:creationId xmlns:a16="http://schemas.microsoft.com/office/drawing/2014/main" id="{430E5549-BD64-3931-BF7F-CDCB13C1421F}"/>
                  </a:ext>
                </a:extLst>
              </p:cNvPr>
              <p:cNvPicPr/>
              <p:nvPr/>
            </p:nvPicPr>
            <p:blipFill>
              <a:blip r:embed="rId4"/>
              <a:stretch>
                <a:fillRect/>
              </a:stretch>
            </p:blipFill>
            <p:spPr>
              <a:xfrm>
                <a:off x="3347533" y="5083093"/>
                <a:ext cx="3049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A72573-0B3B-3A94-0E63-D60AB98FB66A}"/>
                  </a:ext>
                </a:extLst>
              </p14:cNvPr>
              <p14:cNvContentPartPr/>
              <p14:nvPr/>
            </p14:nvContentPartPr>
            <p14:xfrm>
              <a:off x="2916613" y="4765213"/>
              <a:ext cx="3532680" cy="702720"/>
            </p14:xfrm>
          </p:contentPart>
        </mc:Choice>
        <mc:Fallback xmlns="">
          <p:pic>
            <p:nvPicPr>
              <p:cNvPr id="7" name="Ink 6">
                <a:extLst>
                  <a:ext uri="{FF2B5EF4-FFF2-40B4-BE49-F238E27FC236}">
                    <a16:creationId xmlns:a16="http://schemas.microsoft.com/office/drawing/2014/main" id="{6EA72573-0B3B-3A94-0E63-D60AB98FB66A}"/>
                  </a:ext>
                </a:extLst>
              </p:cNvPr>
              <p:cNvPicPr/>
              <p:nvPr/>
            </p:nvPicPr>
            <p:blipFill>
              <a:blip r:embed="rId6"/>
              <a:stretch>
                <a:fillRect/>
              </a:stretch>
            </p:blipFill>
            <p:spPr>
              <a:xfrm>
                <a:off x="2853973" y="4702573"/>
                <a:ext cx="365832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B193D03-F5A6-4D45-F056-8D933B6D1F04}"/>
                  </a:ext>
                </a:extLst>
              </p14:cNvPr>
              <p14:cNvContentPartPr/>
              <p14:nvPr/>
            </p14:nvContentPartPr>
            <p14:xfrm>
              <a:off x="2740213" y="5463253"/>
              <a:ext cx="81000" cy="3600"/>
            </p14:xfrm>
          </p:contentPart>
        </mc:Choice>
        <mc:Fallback xmlns="">
          <p:pic>
            <p:nvPicPr>
              <p:cNvPr id="9" name="Ink 8">
                <a:extLst>
                  <a:ext uri="{FF2B5EF4-FFF2-40B4-BE49-F238E27FC236}">
                    <a16:creationId xmlns:a16="http://schemas.microsoft.com/office/drawing/2014/main" id="{DB193D03-F5A6-4D45-F056-8D933B6D1F04}"/>
                  </a:ext>
                </a:extLst>
              </p:cNvPr>
              <p:cNvPicPr/>
              <p:nvPr/>
            </p:nvPicPr>
            <p:blipFill>
              <a:blip r:embed="rId8"/>
              <a:stretch>
                <a:fillRect/>
              </a:stretch>
            </p:blipFill>
            <p:spPr>
              <a:xfrm>
                <a:off x="2677213" y="5400613"/>
                <a:ext cx="206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4189C4D-F23C-978A-B1F2-766C34DAA277}"/>
                  </a:ext>
                </a:extLst>
              </p14:cNvPr>
              <p14:cNvContentPartPr/>
              <p14:nvPr/>
            </p14:nvContentPartPr>
            <p14:xfrm>
              <a:off x="1097173" y="4999933"/>
              <a:ext cx="579240" cy="449280"/>
            </p14:xfrm>
          </p:contentPart>
        </mc:Choice>
        <mc:Fallback xmlns="">
          <p:pic>
            <p:nvPicPr>
              <p:cNvPr id="11" name="Ink 10">
                <a:extLst>
                  <a:ext uri="{FF2B5EF4-FFF2-40B4-BE49-F238E27FC236}">
                    <a16:creationId xmlns:a16="http://schemas.microsoft.com/office/drawing/2014/main" id="{E4189C4D-F23C-978A-B1F2-766C34DAA277}"/>
                  </a:ext>
                </a:extLst>
              </p:cNvPr>
              <p:cNvPicPr/>
              <p:nvPr/>
            </p:nvPicPr>
            <p:blipFill>
              <a:blip r:embed="rId10"/>
              <a:stretch>
                <a:fillRect/>
              </a:stretch>
            </p:blipFill>
            <p:spPr>
              <a:xfrm>
                <a:off x="1034533" y="4936933"/>
                <a:ext cx="70488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D43EB61-C147-437C-2447-1BC3FE043A22}"/>
                  </a:ext>
                </a:extLst>
              </p14:cNvPr>
              <p14:cNvContentPartPr/>
              <p14:nvPr/>
            </p14:nvContentPartPr>
            <p14:xfrm>
              <a:off x="1204813" y="4657573"/>
              <a:ext cx="10102320" cy="1590120"/>
            </p14:xfrm>
          </p:contentPart>
        </mc:Choice>
        <mc:Fallback xmlns="">
          <p:pic>
            <p:nvPicPr>
              <p:cNvPr id="12" name="Ink 11">
                <a:extLst>
                  <a:ext uri="{FF2B5EF4-FFF2-40B4-BE49-F238E27FC236}">
                    <a16:creationId xmlns:a16="http://schemas.microsoft.com/office/drawing/2014/main" id="{1D43EB61-C147-437C-2447-1BC3FE043A22}"/>
                  </a:ext>
                </a:extLst>
              </p:cNvPr>
              <p:cNvPicPr/>
              <p:nvPr/>
            </p:nvPicPr>
            <p:blipFill>
              <a:blip r:embed="rId12"/>
              <a:stretch>
                <a:fillRect/>
              </a:stretch>
            </p:blipFill>
            <p:spPr>
              <a:xfrm>
                <a:off x="1142173" y="4594933"/>
                <a:ext cx="10227960" cy="1715760"/>
              </a:xfrm>
              <a:prstGeom prst="rect">
                <a:avLst/>
              </a:prstGeom>
            </p:spPr>
          </p:pic>
        </mc:Fallback>
      </mc:AlternateContent>
      <p:sp>
        <p:nvSpPr>
          <p:cNvPr id="13" name="TextBox 12">
            <a:extLst>
              <a:ext uri="{FF2B5EF4-FFF2-40B4-BE49-F238E27FC236}">
                <a16:creationId xmlns:a16="http://schemas.microsoft.com/office/drawing/2014/main" id="{D23B173A-F3D9-E212-85CB-97C97162ABE3}"/>
              </a:ext>
            </a:extLst>
          </p:cNvPr>
          <p:cNvSpPr txBox="1"/>
          <p:nvPr/>
        </p:nvSpPr>
        <p:spPr>
          <a:xfrm>
            <a:off x="4587456" y="1613987"/>
            <a:ext cx="6022851" cy="830997"/>
          </a:xfrm>
          <a:prstGeom prst="rect">
            <a:avLst/>
          </a:prstGeom>
          <a:noFill/>
        </p:spPr>
        <p:txBody>
          <a:bodyPr wrap="square" rtlCol="0">
            <a:spAutoFit/>
          </a:bodyPr>
          <a:lstStyle/>
          <a:p>
            <a:r>
              <a:rPr lang="en-GB" sz="4800" dirty="0">
                <a:solidFill>
                  <a:schemeClr val="bg1"/>
                </a:solidFill>
                <a:latin typeface="Cascadia Mono ExtraLight" panose="020B0609020000020004" pitchFamily="49" charset="0"/>
                <a:cs typeface="Cascadia Mono ExtraLight" panose="020B0609020000020004" pitchFamily="49" charset="0"/>
              </a:rPr>
              <a:t>I</a:t>
            </a:r>
            <a:r>
              <a:rPr lang="en-GB" sz="4800" dirty="0">
                <a:solidFill>
                  <a:schemeClr val="bg1"/>
                </a:solidFill>
                <a:latin typeface="Corbel Light" panose="020B0303020204020204" pitchFamily="34" charset="0"/>
              </a:rPr>
              <a:t>ntroduction</a:t>
            </a:r>
          </a:p>
        </p:txBody>
      </p:sp>
      <p:sp>
        <p:nvSpPr>
          <p:cNvPr id="14" name="TextBox 13">
            <a:extLst>
              <a:ext uri="{FF2B5EF4-FFF2-40B4-BE49-F238E27FC236}">
                <a16:creationId xmlns:a16="http://schemas.microsoft.com/office/drawing/2014/main" id="{A92F9497-7B35-69AA-E829-FDB271729D9A}"/>
              </a:ext>
            </a:extLst>
          </p:cNvPr>
          <p:cNvSpPr txBox="1"/>
          <p:nvPr/>
        </p:nvSpPr>
        <p:spPr>
          <a:xfrm>
            <a:off x="261856" y="4309753"/>
            <a:ext cx="5506150" cy="1477328"/>
          </a:xfrm>
          <a:prstGeom prst="rect">
            <a:avLst/>
          </a:prstGeom>
          <a:noFill/>
        </p:spPr>
        <p:txBody>
          <a:bodyPr wrap="square" rtlCol="0">
            <a:spAutoFit/>
          </a:bodyPr>
          <a:lstStyle/>
          <a:p>
            <a:r>
              <a:rPr lang="en-US" b="1" dirty="0">
                <a:latin typeface="Corbel Light" panose="020B0303020204020204" pitchFamily="34" charset="0"/>
              </a:rPr>
              <a:t>The challenges that train passengers face is the delay of trains and the uncertainty of their arrival times at stations. </a:t>
            </a:r>
          </a:p>
          <a:p>
            <a:endParaRPr lang="en-US" b="1" dirty="0">
              <a:latin typeface="Corbel Light" panose="020B0303020204020204" pitchFamily="34" charset="0"/>
            </a:endParaRPr>
          </a:p>
          <a:p>
            <a:endParaRPr lang="en-US" b="1" dirty="0">
              <a:latin typeface="Corbel Light" panose="020B0303020204020204" pitchFamily="34" charset="0"/>
            </a:endParaRPr>
          </a:p>
          <a:p>
            <a:endParaRPr lang="en-US" b="1" dirty="0">
              <a:latin typeface="Corbel Light" panose="020B0303020204020204" pitchFamily="34" charset="0"/>
            </a:endParaRPr>
          </a:p>
        </p:txBody>
      </p:sp>
      <p:sp>
        <p:nvSpPr>
          <p:cNvPr id="15" name="TextBox 14">
            <a:extLst>
              <a:ext uri="{FF2B5EF4-FFF2-40B4-BE49-F238E27FC236}">
                <a16:creationId xmlns:a16="http://schemas.microsoft.com/office/drawing/2014/main" id="{7785E856-BEC6-CF2A-6C94-816692F7ACAF}"/>
              </a:ext>
            </a:extLst>
          </p:cNvPr>
          <p:cNvSpPr txBox="1"/>
          <p:nvPr/>
        </p:nvSpPr>
        <p:spPr>
          <a:xfrm>
            <a:off x="288843" y="5416668"/>
            <a:ext cx="5275754" cy="646331"/>
          </a:xfrm>
          <a:prstGeom prst="rect">
            <a:avLst/>
          </a:prstGeom>
          <a:noFill/>
        </p:spPr>
        <p:txBody>
          <a:bodyPr wrap="square" rtlCol="0">
            <a:spAutoFit/>
          </a:bodyPr>
          <a:lstStyle/>
          <a:p>
            <a:r>
              <a:rPr lang="en-US" b="1" dirty="0">
                <a:latin typeface="Corbel Light" panose="020B0303020204020204" pitchFamily="34" charset="0"/>
              </a:rPr>
              <a:t>Train delays can be caused by a variety of factors such as technical issues, weather conditions, maintenance work.</a:t>
            </a:r>
            <a:endParaRPr lang="en-GB" dirty="0">
              <a:latin typeface="Corbel Light" panose="020B0303020204020204" pitchFamily="34" charset="0"/>
            </a:endParaRPr>
          </a:p>
        </p:txBody>
      </p:sp>
      <p:sp>
        <p:nvSpPr>
          <p:cNvPr id="16" name="TextBox 15">
            <a:extLst>
              <a:ext uri="{FF2B5EF4-FFF2-40B4-BE49-F238E27FC236}">
                <a16:creationId xmlns:a16="http://schemas.microsoft.com/office/drawing/2014/main" id="{CFDE61A6-68FB-F0CA-1497-EE397AEAABEF}"/>
              </a:ext>
            </a:extLst>
          </p:cNvPr>
          <p:cNvSpPr txBox="1"/>
          <p:nvPr/>
        </p:nvSpPr>
        <p:spPr>
          <a:xfrm>
            <a:off x="7279033" y="4863751"/>
            <a:ext cx="4304680" cy="923330"/>
          </a:xfrm>
          <a:prstGeom prst="rect">
            <a:avLst/>
          </a:prstGeom>
          <a:noFill/>
        </p:spPr>
        <p:txBody>
          <a:bodyPr wrap="square" rtlCol="0">
            <a:spAutoFit/>
          </a:bodyPr>
          <a:lstStyle/>
          <a:p>
            <a:r>
              <a:rPr lang="en-US" b="1" dirty="0">
                <a:latin typeface="Corbel Light" panose="020B0303020204020204" pitchFamily="34" charset="0"/>
              </a:rPr>
              <a:t>These issues can cause considerable inconvenience and frustration for commuters.</a:t>
            </a:r>
          </a:p>
          <a:p>
            <a:endParaRPr lang="en-GB" dirty="0"/>
          </a:p>
        </p:txBody>
      </p:sp>
    </p:spTree>
    <p:extLst>
      <p:ext uri="{BB962C8B-B14F-4D97-AF65-F5344CB8AC3E}">
        <p14:creationId xmlns:p14="http://schemas.microsoft.com/office/powerpoint/2010/main" val="316684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rain in a station&#10;&#10;Description automatically generated">
            <a:extLst>
              <a:ext uri="{FF2B5EF4-FFF2-40B4-BE49-F238E27FC236}">
                <a16:creationId xmlns:a16="http://schemas.microsoft.com/office/drawing/2014/main" id="{3729696D-A2EC-550F-9E6E-39C537DEE151}"/>
              </a:ext>
            </a:extLst>
          </p:cNvPr>
          <p:cNvPicPr>
            <a:picLocks noChangeAspect="1"/>
          </p:cNvPicPr>
          <p:nvPr/>
        </p:nvPicPr>
        <p:blipFill rotWithShape="1">
          <a:blip r:embed="rId2">
            <a:extLst>
              <a:ext uri="{28A0092B-C50C-407E-A947-70E740481C1C}">
                <a14:useLocalDpi xmlns:a14="http://schemas.microsoft.com/office/drawing/2010/main" val="0"/>
              </a:ext>
            </a:extLst>
          </a:blip>
          <a:srcRect t="10665" b="13428"/>
          <a:stretch/>
        </p:blipFill>
        <p:spPr>
          <a:xfrm>
            <a:off x="0" y="0"/>
            <a:ext cx="12192000" cy="6942221"/>
          </a:xfrm>
          <a:prstGeom prst="rect">
            <a:avLst/>
          </a:prstGeom>
        </p:spPr>
      </p:pic>
      <p:sp>
        <p:nvSpPr>
          <p:cNvPr id="6" name="Flowchart: Process 5">
            <a:extLst>
              <a:ext uri="{FF2B5EF4-FFF2-40B4-BE49-F238E27FC236}">
                <a16:creationId xmlns:a16="http://schemas.microsoft.com/office/drawing/2014/main" id="{7068E340-269E-E5A4-5854-6A01C97DEC27}"/>
              </a:ext>
            </a:extLst>
          </p:cNvPr>
          <p:cNvSpPr/>
          <p:nvPr/>
        </p:nvSpPr>
        <p:spPr>
          <a:xfrm>
            <a:off x="0" y="818147"/>
            <a:ext cx="12192000" cy="5305926"/>
          </a:xfrm>
          <a:prstGeom prst="flowChartProcess">
            <a:avLst/>
          </a:prstGeom>
          <a:solidFill>
            <a:schemeClr val="bg1">
              <a:lumMod val="95000"/>
              <a:alpha val="44000"/>
            </a:schemeClr>
          </a:solidFill>
          <a:effectLst>
            <a:outerShdw blurRad="50800" dist="50800" dir="5400000" algn="ctr" rotWithShape="0">
              <a:srgbClr val="000000">
                <a:alpha val="34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b="1">
                <a:solidFill>
                  <a:schemeClr val="tx1"/>
                </a:solidFill>
                <a:latin typeface="Calibri" panose="020F0502020204030204" pitchFamily="34" charset="0"/>
                <a:cs typeface="Calibri" panose="020F0502020204030204" pitchFamily="34" charset="0"/>
              </a:rPr>
              <a:t>The main idea of this project is to develop a comprehensive system that leverages advanced technologies to track trains in real-time and accurately predict their arrival times at various stations. This system aims to address the common challenges faced by passengers, such as unpredictable delays and the lack of reliable information about train schedules.</a:t>
            </a:r>
            <a:endParaRPr lang="en-GB" sz="2800" dirty="0">
              <a:solidFill>
                <a:schemeClr val="tx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2FBE177-6966-1C5D-848F-E3D5ED2BB4EC}"/>
              </a:ext>
            </a:extLst>
          </p:cNvPr>
          <p:cNvSpPr txBox="1"/>
          <p:nvPr/>
        </p:nvSpPr>
        <p:spPr>
          <a:xfrm>
            <a:off x="4250155" y="1070810"/>
            <a:ext cx="3691690" cy="646331"/>
          </a:xfrm>
          <a:prstGeom prst="rect">
            <a:avLst/>
          </a:prstGeom>
          <a:noFill/>
        </p:spPr>
        <p:txBody>
          <a:bodyPr wrap="square" rtlCol="0">
            <a:spAutoFit/>
          </a:bodyPr>
          <a:lstStyle/>
          <a:p>
            <a:r>
              <a:rPr lang="en-GB" sz="3600">
                <a:latin typeface="Abadi" panose="020B0604020104020204" pitchFamily="34" charset="0"/>
              </a:rPr>
              <a:t>Project Main Idea</a:t>
            </a:r>
            <a:endParaRPr lang="en-GB" sz="3600" dirty="0">
              <a:latin typeface="Abadi" panose="020B0604020104020204" pitchFamily="34" charset="0"/>
            </a:endParaRPr>
          </a:p>
        </p:txBody>
      </p:sp>
    </p:spTree>
    <p:extLst>
      <p:ext uri="{BB962C8B-B14F-4D97-AF65-F5344CB8AC3E}">
        <p14:creationId xmlns:p14="http://schemas.microsoft.com/office/powerpoint/2010/main" val="142677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descr="A train at a train station&#10;&#10;Description automatically generated">
            <a:extLst>
              <a:ext uri="{FF2B5EF4-FFF2-40B4-BE49-F238E27FC236}">
                <a16:creationId xmlns:a16="http://schemas.microsoft.com/office/drawing/2014/main" id="{2462C3A3-376B-554F-8627-6B70C506669F}"/>
              </a:ext>
            </a:extLst>
          </p:cNvPr>
          <p:cNvPicPr>
            <a:picLocks noChangeAspect="1"/>
          </p:cNvPicPr>
          <p:nvPr/>
        </p:nvPicPr>
        <p:blipFill rotWithShape="1">
          <a:blip r:embed="rId2">
            <a:extLst>
              <a:ext uri="{28A0092B-C50C-407E-A947-70E740481C1C}">
                <a14:useLocalDpi xmlns:a14="http://schemas.microsoft.com/office/drawing/2010/main" val="0"/>
              </a:ext>
            </a:extLst>
          </a:blip>
          <a:srcRect t="26835" b="35666"/>
          <a:stretch/>
        </p:blipFill>
        <p:spPr>
          <a:xfrm>
            <a:off x="0" y="0"/>
            <a:ext cx="12192000" cy="6858000"/>
          </a:xfrm>
          <a:prstGeom prst="rect">
            <a:avLst/>
          </a:prstGeom>
        </p:spPr>
      </p:pic>
      <p:sp>
        <p:nvSpPr>
          <p:cNvPr id="19" name="Rectangle: Rounded Corners 18">
            <a:extLst>
              <a:ext uri="{FF2B5EF4-FFF2-40B4-BE49-F238E27FC236}">
                <a16:creationId xmlns:a16="http://schemas.microsoft.com/office/drawing/2014/main" id="{48740EE3-D02B-673B-8E67-FF53925EDA3E}"/>
              </a:ext>
            </a:extLst>
          </p:cNvPr>
          <p:cNvSpPr/>
          <p:nvPr/>
        </p:nvSpPr>
        <p:spPr>
          <a:xfrm>
            <a:off x="9638176" y="2751035"/>
            <a:ext cx="2219431" cy="3569731"/>
          </a:xfrm>
          <a:prstGeom prst="roundRect">
            <a:avLst/>
          </a:prstGeom>
          <a:solidFill>
            <a:schemeClr val="bg1">
              <a:lumMod val="65000"/>
              <a:alpha val="88000"/>
            </a:schemeClr>
          </a:solidFill>
          <a:effectLst>
            <a:outerShdw blurRad="50800" dist="50800" dir="5400000" algn="ctr" rotWithShape="0">
              <a:srgbClr val="000000">
                <a:alpha val="53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5AFE3211-6AA2-071B-4B64-18CA9AD7E608}"/>
              </a:ext>
            </a:extLst>
          </p:cNvPr>
          <p:cNvSpPr/>
          <p:nvPr/>
        </p:nvSpPr>
        <p:spPr>
          <a:xfrm>
            <a:off x="7262292" y="2751035"/>
            <a:ext cx="2219431" cy="3569731"/>
          </a:xfrm>
          <a:prstGeom prst="roundRect">
            <a:avLst/>
          </a:prstGeom>
          <a:solidFill>
            <a:schemeClr val="bg1">
              <a:lumMod val="50000"/>
              <a:alpha val="62000"/>
            </a:schemeClr>
          </a:solidFill>
          <a:effectLst>
            <a:outerShdw blurRad="50800" dist="50800" dir="5400000" algn="ctr" rotWithShape="0">
              <a:srgbClr val="000000">
                <a:alpha val="5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Rounded Corners 16">
            <a:extLst>
              <a:ext uri="{FF2B5EF4-FFF2-40B4-BE49-F238E27FC236}">
                <a16:creationId xmlns:a16="http://schemas.microsoft.com/office/drawing/2014/main" id="{C4E0A4C4-1271-9414-216A-B84CBD93B709}"/>
              </a:ext>
            </a:extLst>
          </p:cNvPr>
          <p:cNvSpPr/>
          <p:nvPr/>
        </p:nvSpPr>
        <p:spPr>
          <a:xfrm>
            <a:off x="4886407" y="2751037"/>
            <a:ext cx="2219431" cy="3569731"/>
          </a:xfrm>
          <a:prstGeom prst="roundRect">
            <a:avLst/>
          </a:prstGeom>
          <a:solidFill>
            <a:schemeClr val="tx1">
              <a:lumMod val="65000"/>
              <a:lumOff val="35000"/>
              <a:alpha val="84000"/>
            </a:schemeClr>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46E61A1C-D7BC-BCF7-54B5-F93DACED13C7}"/>
              </a:ext>
            </a:extLst>
          </p:cNvPr>
          <p:cNvSpPr/>
          <p:nvPr/>
        </p:nvSpPr>
        <p:spPr>
          <a:xfrm>
            <a:off x="2510522" y="2751035"/>
            <a:ext cx="2219431" cy="3569731"/>
          </a:xfrm>
          <a:prstGeom prst="roundRect">
            <a:avLst/>
          </a:prstGeom>
          <a:solidFill>
            <a:schemeClr val="tx1">
              <a:lumMod val="85000"/>
              <a:lumOff val="15000"/>
              <a:alpha val="86000"/>
            </a:schemeClr>
          </a:solidFill>
          <a:effectLst>
            <a:outerShdw blurRad="50800" dist="50800" dir="5400000" algn="ctr" rotWithShape="0">
              <a:srgbClr val="000000">
                <a:alpha val="6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BA6423CF-7FA3-3276-944F-271C53920D17}"/>
              </a:ext>
            </a:extLst>
          </p:cNvPr>
          <p:cNvSpPr/>
          <p:nvPr/>
        </p:nvSpPr>
        <p:spPr>
          <a:xfrm>
            <a:off x="134637" y="2751034"/>
            <a:ext cx="2219431" cy="3569731"/>
          </a:xfrm>
          <a:prstGeom prst="roundRect">
            <a:avLst/>
          </a:prstGeom>
          <a:solidFill>
            <a:schemeClr val="tx1">
              <a:lumMod val="95000"/>
              <a:lumOff val="5000"/>
              <a:alpha val="80000"/>
            </a:schemeClr>
          </a:solidFill>
          <a:ln>
            <a:solidFill>
              <a:schemeClr val="tx1">
                <a:lumMod val="85000"/>
                <a:lumOff val="15000"/>
              </a:schemeClr>
            </a:solidFill>
          </a:ln>
          <a:effectLst>
            <a:outerShdw blurRad="50800" dir="5400000" sx="103000" sy="103000" algn="ctr" rotWithShape="0">
              <a:srgbClr val="000000">
                <a:alpha val="6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9263D4DD-8023-01A6-CE82-2C0EAF911F46}"/>
              </a:ext>
            </a:extLst>
          </p:cNvPr>
          <p:cNvSpPr txBox="1"/>
          <p:nvPr/>
        </p:nvSpPr>
        <p:spPr>
          <a:xfrm>
            <a:off x="964464" y="821220"/>
            <a:ext cx="3444574" cy="584775"/>
          </a:xfrm>
          <a:prstGeom prst="rect">
            <a:avLst/>
          </a:prstGeom>
          <a:noFill/>
        </p:spPr>
        <p:txBody>
          <a:bodyPr wrap="square" rtlCol="0">
            <a:spAutoFit/>
          </a:bodyPr>
          <a:lstStyle/>
          <a:p>
            <a:r>
              <a:rPr lang="en-GB" sz="32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How it works ?</a:t>
            </a:r>
          </a:p>
        </p:txBody>
      </p:sp>
      <p:sp>
        <p:nvSpPr>
          <p:cNvPr id="4" name="TextBox 3">
            <a:extLst>
              <a:ext uri="{FF2B5EF4-FFF2-40B4-BE49-F238E27FC236}">
                <a16:creationId xmlns:a16="http://schemas.microsoft.com/office/drawing/2014/main" id="{401327D2-8911-9F9E-5EE8-A4626792B1E1}"/>
              </a:ext>
            </a:extLst>
          </p:cNvPr>
          <p:cNvSpPr txBox="1"/>
          <p:nvPr/>
        </p:nvSpPr>
        <p:spPr>
          <a:xfrm>
            <a:off x="242133" y="2850931"/>
            <a:ext cx="490288" cy="369332"/>
          </a:xfrm>
          <a:prstGeom prst="rect">
            <a:avLst/>
          </a:prstGeom>
          <a:noFill/>
        </p:spPr>
        <p:txBody>
          <a:bodyPr wrap="square">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a:t>
            </a:r>
            <a:endParaRPr lang="en-GB" dirty="0"/>
          </a:p>
        </p:txBody>
      </p:sp>
      <p:sp>
        <p:nvSpPr>
          <p:cNvPr id="6" name="TextBox 5">
            <a:extLst>
              <a:ext uri="{FF2B5EF4-FFF2-40B4-BE49-F238E27FC236}">
                <a16:creationId xmlns:a16="http://schemas.microsoft.com/office/drawing/2014/main" id="{74789D47-461C-A54E-8303-6FD6E08D056B}"/>
              </a:ext>
            </a:extLst>
          </p:cNvPr>
          <p:cNvSpPr txBox="1"/>
          <p:nvPr/>
        </p:nvSpPr>
        <p:spPr>
          <a:xfrm>
            <a:off x="156157" y="3328555"/>
            <a:ext cx="2043867" cy="2800767"/>
          </a:xfrm>
          <a:prstGeom prst="rect">
            <a:avLst/>
          </a:prstGeom>
          <a:noFill/>
        </p:spPr>
        <p:txBody>
          <a:bodyPr wrap="square">
            <a:spAutoFit/>
          </a:bodyPr>
          <a:lstStyle/>
          <a:p>
            <a:r>
              <a:rPr lang="en-US" sz="1600" b="1" dirty="0">
                <a:solidFill>
                  <a:schemeClr val="bg2"/>
                </a:solidFill>
                <a:latin typeface="Abadi" panose="020B0604020104020204" pitchFamily="34" charset="0"/>
                <a:cs typeface="+mj-lt"/>
                <a:sym typeface="+mn-ea"/>
              </a:rPr>
              <a:t>Data Collection:</a:t>
            </a:r>
          </a:p>
          <a:p>
            <a:endParaRPr lang="en-US" sz="1600" b="1" dirty="0">
              <a:solidFill>
                <a:schemeClr val="bg2"/>
              </a:solidFill>
              <a:latin typeface="Abadi" panose="020B0604020104020204" pitchFamily="34" charset="0"/>
              <a:cs typeface="+mj-lt"/>
              <a:sym typeface="+mn-ea"/>
            </a:endParaRPr>
          </a:p>
          <a:p>
            <a:r>
              <a:rPr lang="en-US" sz="1600" b="1" dirty="0">
                <a:solidFill>
                  <a:schemeClr val="bg2"/>
                </a:solidFill>
                <a:latin typeface="Abadi" panose="020B0604020104020204" pitchFamily="34" charset="0"/>
                <a:cs typeface="+mj-lt"/>
                <a:sym typeface="+mn-ea"/>
              </a:rPr>
              <a:t>Sensors : Gather data on train speed, track conditions, and locations.</a:t>
            </a:r>
          </a:p>
          <a:p>
            <a:endParaRPr lang="en-US" sz="1600" b="1" dirty="0">
              <a:solidFill>
                <a:schemeClr val="bg2"/>
              </a:solidFill>
              <a:latin typeface="Abadi" panose="020B0604020104020204" pitchFamily="34" charset="0"/>
              <a:cs typeface="+mj-lt"/>
            </a:endParaRPr>
          </a:p>
          <a:p>
            <a:r>
              <a:rPr lang="en-US" sz="1600" b="1" dirty="0">
                <a:solidFill>
                  <a:schemeClr val="bg2"/>
                </a:solidFill>
                <a:latin typeface="Abadi" panose="020B0604020104020204" pitchFamily="34" charset="0"/>
                <a:cs typeface="+mj-lt"/>
                <a:sym typeface="+mn-ea"/>
              </a:rPr>
              <a:t>Apache Kafka : Stream sensor data to Kafka for </a:t>
            </a:r>
          </a:p>
          <a:p>
            <a:r>
              <a:rPr lang="en-US" sz="1600" b="1" dirty="0">
                <a:solidFill>
                  <a:schemeClr val="bg2"/>
                </a:solidFill>
                <a:latin typeface="Abadi" panose="020B0604020104020204" pitchFamily="34" charset="0"/>
                <a:cs typeface="+mj-lt"/>
                <a:sym typeface="+mn-ea"/>
              </a:rPr>
              <a:t>real-time processing.</a:t>
            </a:r>
            <a:endParaRPr lang="en-GB" sz="1600" dirty="0">
              <a:latin typeface="Abadi" panose="020B0604020104020204" pitchFamily="34" charset="0"/>
            </a:endParaRPr>
          </a:p>
        </p:txBody>
      </p:sp>
      <p:sp>
        <p:nvSpPr>
          <p:cNvPr id="7" name="TextBox 6">
            <a:extLst>
              <a:ext uri="{FF2B5EF4-FFF2-40B4-BE49-F238E27FC236}">
                <a16:creationId xmlns:a16="http://schemas.microsoft.com/office/drawing/2014/main" id="{3769D853-0BF8-A247-C593-AE930D37B051}"/>
              </a:ext>
            </a:extLst>
          </p:cNvPr>
          <p:cNvSpPr txBox="1"/>
          <p:nvPr/>
        </p:nvSpPr>
        <p:spPr>
          <a:xfrm>
            <a:off x="2595343" y="2850931"/>
            <a:ext cx="490288" cy="369332"/>
          </a:xfrm>
          <a:prstGeom prst="rect">
            <a:avLst/>
          </a:prstGeom>
          <a:noFill/>
        </p:spPr>
        <p:txBody>
          <a:bodyPr wrap="square">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a:t>
            </a:r>
            <a:endParaRPr lang="en-GB" dirty="0"/>
          </a:p>
        </p:txBody>
      </p:sp>
      <p:sp>
        <p:nvSpPr>
          <p:cNvPr id="8" name="TextBox 7">
            <a:extLst>
              <a:ext uri="{FF2B5EF4-FFF2-40B4-BE49-F238E27FC236}">
                <a16:creationId xmlns:a16="http://schemas.microsoft.com/office/drawing/2014/main" id="{9E693A81-6B47-7B0F-3801-BA6CE01FA9FA}"/>
              </a:ext>
            </a:extLst>
          </p:cNvPr>
          <p:cNvSpPr txBox="1"/>
          <p:nvPr/>
        </p:nvSpPr>
        <p:spPr>
          <a:xfrm>
            <a:off x="2515532" y="3359901"/>
            <a:ext cx="2129239" cy="1323439"/>
          </a:xfrm>
          <a:prstGeom prst="rect">
            <a:avLst/>
          </a:prstGeom>
          <a:noFill/>
        </p:spPr>
        <p:txBody>
          <a:bodyPr wrap="square">
            <a:spAutoFit/>
          </a:bodyPr>
          <a:lstStyle/>
          <a:p>
            <a:r>
              <a:rPr lang="en-US" sz="1600" b="1" dirty="0">
                <a:solidFill>
                  <a:schemeClr val="bg2"/>
                </a:solidFill>
                <a:latin typeface="Abadi" panose="020B0604020104020204" pitchFamily="34" charset="0"/>
                <a:cs typeface="+mj-lt"/>
                <a:sym typeface="+mn-ea"/>
              </a:rPr>
              <a:t>Data Processing:</a:t>
            </a:r>
          </a:p>
          <a:p>
            <a:endParaRPr lang="en-US" sz="1600" b="1" dirty="0">
              <a:solidFill>
                <a:schemeClr val="bg2"/>
              </a:solidFill>
              <a:latin typeface="Abadi" panose="020B0604020104020204" pitchFamily="34" charset="0"/>
              <a:cs typeface="+mj-lt"/>
              <a:sym typeface="+mn-ea"/>
            </a:endParaRPr>
          </a:p>
          <a:p>
            <a:r>
              <a:rPr lang="en-US" sz="1600" b="1" dirty="0">
                <a:solidFill>
                  <a:schemeClr val="bg2"/>
                </a:solidFill>
                <a:latin typeface="Abadi" panose="020B0604020104020204" pitchFamily="34" charset="0"/>
                <a:cs typeface="+mj-lt"/>
                <a:sym typeface="+mn-ea"/>
              </a:rPr>
              <a:t>Apache Spark : Read and process data from Kafka in real-time</a:t>
            </a:r>
            <a:endParaRPr lang="en-GB" sz="1600" dirty="0">
              <a:latin typeface="Abadi" panose="020B0604020104020204" pitchFamily="34" charset="0"/>
            </a:endParaRPr>
          </a:p>
        </p:txBody>
      </p:sp>
      <p:sp>
        <p:nvSpPr>
          <p:cNvPr id="9" name="TextBox 8">
            <a:extLst>
              <a:ext uri="{FF2B5EF4-FFF2-40B4-BE49-F238E27FC236}">
                <a16:creationId xmlns:a16="http://schemas.microsoft.com/office/drawing/2014/main" id="{E5B458A5-EF23-37C6-97D7-5DA0AC006617}"/>
              </a:ext>
            </a:extLst>
          </p:cNvPr>
          <p:cNvSpPr txBox="1"/>
          <p:nvPr/>
        </p:nvSpPr>
        <p:spPr>
          <a:xfrm>
            <a:off x="5049454" y="2850931"/>
            <a:ext cx="490288" cy="369332"/>
          </a:xfrm>
          <a:prstGeom prst="rect">
            <a:avLst/>
          </a:prstGeom>
          <a:noFill/>
        </p:spPr>
        <p:txBody>
          <a:bodyPr wrap="square">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(3)</a:t>
            </a:r>
            <a:endParaRPr lang="en-GB" dirty="0"/>
          </a:p>
        </p:txBody>
      </p:sp>
      <p:sp>
        <p:nvSpPr>
          <p:cNvPr id="10" name="TextBox 9">
            <a:extLst>
              <a:ext uri="{FF2B5EF4-FFF2-40B4-BE49-F238E27FC236}">
                <a16:creationId xmlns:a16="http://schemas.microsoft.com/office/drawing/2014/main" id="{FC028D36-00F2-11CB-860D-8648760853CF}"/>
              </a:ext>
            </a:extLst>
          </p:cNvPr>
          <p:cNvSpPr txBox="1"/>
          <p:nvPr/>
        </p:nvSpPr>
        <p:spPr>
          <a:xfrm>
            <a:off x="4943148" y="3328555"/>
            <a:ext cx="2089712" cy="1323439"/>
          </a:xfrm>
          <a:prstGeom prst="rect">
            <a:avLst/>
          </a:prstGeom>
          <a:noFill/>
          <a:effectLst>
            <a:outerShdw blurRad="50800" dist="50800" dir="5400000" algn="ctr" rotWithShape="0">
              <a:srgbClr val="000000">
                <a:alpha val="0"/>
              </a:srgbClr>
            </a:outerShdw>
          </a:effectLst>
        </p:spPr>
        <p:txBody>
          <a:bodyPr wrap="square">
            <a:spAutoFit/>
          </a:bodyPr>
          <a:lstStyle/>
          <a:p>
            <a:r>
              <a:rPr lang="en-US" sz="1600" b="1" dirty="0">
                <a:solidFill>
                  <a:schemeClr val="bg2"/>
                </a:solidFill>
                <a:latin typeface="Abadi" panose="020B0604020104020204" pitchFamily="34" charset="0"/>
                <a:cs typeface="+mj-lt"/>
                <a:sym typeface="+mn-ea"/>
              </a:rPr>
              <a:t>Data Storage:</a:t>
            </a:r>
          </a:p>
          <a:p>
            <a:endParaRPr lang="en-US" sz="1600" b="1" dirty="0">
              <a:solidFill>
                <a:schemeClr val="bg2"/>
              </a:solidFill>
              <a:latin typeface="Abadi" panose="020B0604020104020204" pitchFamily="34" charset="0"/>
              <a:cs typeface="+mj-lt"/>
              <a:sym typeface="+mn-ea"/>
            </a:endParaRPr>
          </a:p>
          <a:p>
            <a:r>
              <a:rPr lang="en-US" sz="1600" b="1" dirty="0">
                <a:solidFill>
                  <a:schemeClr val="bg2"/>
                </a:solidFill>
                <a:latin typeface="Abadi" panose="020B0604020104020204" pitchFamily="34" charset="0"/>
                <a:cs typeface="+mj-lt"/>
                <a:sym typeface="+mn-ea"/>
              </a:rPr>
              <a:t>Database : Store processed data in a database ( MYSQL ).</a:t>
            </a:r>
            <a:endParaRPr lang="en-GB" sz="1600" dirty="0">
              <a:latin typeface="Abadi" panose="020B0604020104020204" pitchFamily="34" charset="0"/>
            </a:endParaRPr>
          </a:p>
        </p:txBody>
      </p:sp>
      <p:sp>
        <p:nvSpPr>
          <p:cNvPr id="11" name="TextBox 10">
            <a:extLst>
              <a:ext uri="{FF2B5EF4-FFF2-40B4-BE49-F238E27FC236}">
                <a16:creationId xmlns:a16="http://schemas.microsoft.com/office/drawing/2014/main" id="{5FE2367E-20EE-33C0-DBA2-3FEBE0921BCF}"/>
              </a:ext>
            </a:extLst>
          </p:cNvPr>
          <p:cNvSpPr txBox="1"/>
          <p:nvPr/>
        </p:nvSpPr>
        <p:spPr>
          <a:xfrm>
            <a:off x="7384678" y="2865065"/>
            <a:ext cx="633919" cy="369332"/>
          </a:xfrm>
          <a:prstGeom prst="rect">
            <a:avLst/>
          </a:prstGeom>
          <a:noFill/>
        </p:spPr>
        <p:txBody>
          <a:bodyPr wrap="square">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(4)</a:t>
            </a:r>
            <a:endParaRPr lang="en-GB" dirty="0"/>
          </a:p>
        </p:txBody>
      </p:sp>
      <p:sp>
        <p:nvSpPr>
          <p:cNvPr id="12" name="TextBox 11">
            <a:extLst>
              <a:ext uri="{FF2B5EF4-FFF2-40B4-BE49-F238E27FC236}">
                <a16:creationId xmlns:a16="http://schemas.microsoft.com/office/drawing/2014/main" id="{6807E1FD-1369-2962-D8A8-E900AF543F00}"/>
              </a:ext>
            </a:extLst>
          </p:cNvPr>
          <p:cNvSpPr txBox="1"/>
          <p:nvPr/>
        </p:nvSpPr>
        <p:spPr>
          <a:xfrm>
            <a:off x="7318463" y="3359901"/>
            <a:ext cx="2163260" cy="1569660"/>
          </a:xfrm>
          <a:prstGeom prst="rect">
            <a:avLst/>
          </a:prstGeom>
          <a:noFill/>
        </p:spPr>
        <p:txBody>
          <a:bodyPr wrap="square">
            <a:spAutoFit/>
          </a:bodyPr>
          <a:lstStyle/>
          <a:p>
            <a:r>
              <a:rPr lang="en-US" sz="1600" b="1" dirty="0">
                <a:solidFill>
                  <a:schemeClr val="bg2"/>
                </a:solidFill>
                <a:latin typeface="Abadi" panose="020B0604020104020204" pitchFamily="34" charset="0"/>
                <a:cs typeface="+mj-lt"/>
                <a:sym typeface="+mn-ea"/>
              </a:rPr>
              <a:t>Real-Time Dashboard:</a:t>
            </a:r>
          </a:p>
          <a:p>
            <a:endParaRPr lang="en-US" sz="1600" b="1" dirty="0">
              <a:solidFill>
                <a:schemeClr val="bg2"/>
              </a:solidFill>
              <a:latin typeface="Abadi" panose="020B0604020104020204" pitchFamily="34" charset="0"/>
              <a:cs typeface="+mj-lt"/>
              <a:sym typeface="+mn-ea"/>
            </a:endParaRPr>
          </a:p>
          <a:p>
            <a:r>
              <a:rPr lang="en-US" sz="1600" b="1" dirty="0">
                <a:solidFill>
                  <a:schemeClr val="bg2"/>
                </a:solidFill>
                <a:latin typeface="Abadi" panose="020B0604020104020204" pitchFamily="34" charset="0"/>
                <a:cs typeface="+mj-lt"/>
                <a:sym typeface="+mn-ea"/>
              </a:rPr>
              <a:t>Server-Sent Events (SSE) :  Push real-time updates to the dashboard.</a:t>
            </a:r>
            <a:endParaRPr lang="en-US" sz="1600" b="1" dirty="0">
              <a:solidFill>
                <a:schemeClr val="bg2"/>
              </a:solidFill>
              <a:latin typeface="Abadi" panose="020B0604020104020204" pitchFamily="34" charset="0"/>
              <a:cs typeface="+mj-lt"/>
            </a:endParaRPr>
          </a:p>
        </p:txBody>
      </p:sp>
      <p:sp>
        <p:nvSpPr>
          <p:cNvPr id="13" name="TextBox 12">
            <a:extLst>
              <a:ext uri="{FF2B5EF4-FFF2-40B4-BE49-F238E27FC236}">
                <a16:creationId xmlns:a16="http://schemas.microsoft.com/office/drawing/2014/main" id="{EE8C819A-5DC1-C53B-E49D-DD07D2AC59A0}"/>
              </a:ext>
            </a:extLst>
          </p:cNvPr>
          <p:cNvSpPr txBox="1"/>
          <p:nvPr/>
        </p:nvSpPr>
        <p:spPr>
          <a:xfrm>
            <a:off x="9747740" y="2850931"/>
            <a:ext cx="490288" cy="369332"/>
          </a:xfrm>
          <a:prstGeom prst="rect">
            <a:avLst/>
          </a:prstGeom>
          <a:noFill/>
        </p:spPr>
        <p:txBody>
          <a:bodyPr wrap="square">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(5)</a:t>
            </a:r>
            <a:endParaRPr lang="en-GB" dirty="0"/>
          </a:p>
        </p:txBody>
      </p:sp>
      <p:sp>
        <p:nvSpPr>
          <p:cNvPr id="14" name="TextBox 13">
            <a:extLst>
              <a:ext uri="{FF2B5EF4-FFF2-40B4-BE49-F238E27FC236}">
                <a16:creationId xmlns:a16="http://schemas.microsoft.com/office/drawing/2014/main" id="{55D75821-8406-9DCC-57EF-6476B5B8EB10}"/>
              </a:ext>
            </a:extLst>
          </p:cNvPr>
          <p:cNvSpPr txBox="1"/>
          <p:nvPr/>
        </p:nvSpPr>
        <p:spPr>
          <a:xfrm>
            <a:off x="9599185" y="3328555"/>
            <a:ext cx="2436658" cy="1815882"/>
          </a:xfrm>
          <a:prstGeom prst="rect">
            <a:avLst/>
          </a:prstGeom>
          <a:noFill/>
        </p:spPr>
        <p:txBody>
          <a:bodyPr wrap="square">
            <a:spAutoFit/>
          </a:bodyPr>
          <a:lstStyle/>
          <a:p>
            <a:r>
              <a:rPr lang="en-US" sz="1600" b="1" dirty="0">
                <a:solidFill>
                  <a:schemeClr val="bg2"/>
                </a:solidFill>
                <a:latin typeface="Abadi" panose="020B0604020104020204" pitchFamily="34" charset="0"/>
                <a:cs typeface="+mj-lt"/>
                <a:sym typeface="+mn-ea"/>
              </a:rPr>
              <a:t>Machine Learning Predictions:</a:t>
            </a:r>
          </a:p>
          <a:p>
            <a:endParaRPr lang="en-US" sz="1600" b="1" dirty="0">
              <a:solidFill>
                <a:schemeClr val="bg2"/>
              </a:solidFill>
              <a:latin typeface="Abadi" panose="020B0604020104020204" pitchFamily="34" charset="0"/>
              <a:cs typeface="+mj-lt"/>
              <a:sym typeface="+mn-ea"/>
            </a:endParaRPr>
          </a:p>
          <a:p>
            <a:r>
              <a:rPr lang="en-US" sz="1600" b="1" dirty="0">
                <a:solidFill>
                  <a:schemeClr val="bg2"/>
                </a:solidFill>
                <a:latin typeface="Abadi" panose="020B0604020104020204" pitchFamily="34" charset="0"/>
                <a:cs typeface="+mj-lt"/>
                <a:sym typeface="+mn-ea"/>
              </a:rPr>
              <a:t>Delay Prediction : Use machine learning models to predict train delays based on collected data.</a:t>
            </a:r>
            <a:endParaRPr lang="en-US" sz="1600" b="1" dirty="0">
              <a:solidFill>
                <a:schemeClr val="bg2"/>
              </a:solidFill>
              <a:latin typeface="Abadi" panose="020B0604020104020204" pitchFamily="34" charset="0"/>
              <a:cs typeface="+mj-lt"/>
            </a:endParaRPr>
          </a:p>
        </p:txBody>
      </p:sp>
    </p:spTree>
    <p:extLst>
      <p:ext uri="{BB962C8B-B14F-4D97-AF65-F5344CB8AC3E}">
        <p14:creationId xmlns:p14="http://schemas.microsoft.com/office/powerpoint/2010/main" val="141717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ain at a station&#10;&#10;Description automatically generated">
            <a:extLst>
              <a:ext uri="{FF2B5EF4-FFF2-40B4-BE49-F238E27FC236}">
                <a16:creationId xmlns:a16="http://schemas.microsoft.com/office/drawing/2014/main" id="{F14D0D9F-0670-D387-7034-C4AE883C228A}"/>
              </a:ext>
            </a:extLst>
          </p:cNvPr>
          <p:cNvPicPr>
            <a:picLocks noChangeAspect="1"/>
          </p:cNvPicPr>
          <p:nvPr/>
        </p:nvPicPr>
        <p:blipFill rotWithShape="1">
          <a:blip r:embed="rId2">
            <a:extLst>
              <a:ext uri="{28A0092B-C50C-407E-A947-70E740481C1C}">
                <a14:useLocalDpi xmlns:a14="http://schemas.microsoft.com/office/drawing/2010/main" val="0"/>
              </a:ext>
            </a:extLst>
          </a:blip>
          <a:srcRect b="27383"/>
          <a:stretch/>
        </p:blipFill>
        <p:spPr>
          <a:xfrm>
            <a:off x="0" y="1350335"/>
            <a:ext cx="6096000" cy="5507665"/>
          </a:xfrm>
          <a:prstGeom prst="rect">
            <a:avLst/>
          </a:prstGeom>
          <a:effectLst>
            <a:outerShdw blurRad="50800" dist="50800" dir="5400000" algn="ctr" rotWithShape="0">
              <a:srgbClr val="000000">
                <a:alpha val="40000"/>
              </a:srgbClr>
            </a:outerShdw>
          </a:effectLst>
        </p:spPr>
      </p:pic>
      <p:sp>
        <p:nvSpPr>
          <p:cNvPr id="4" name="Flowchart: Process 3">
            <a:extLst>
              <a:ext uri="{FF2B5EF4-FFF2-40B4-BE49-F238E27FC236}">
                <a16:creationId xmlns:a16="http://schemas.microsoft.com/office/drawing/2014/main" id="{F918BC2C-3F6D-8534-CC89-022A8DCA5370}"/>
              </a:ext>
            </a:extLst>
          </p:cNvPr>
          <p:cNvSpPr/>
          <p:nvPr/>
        </p:nvSpPr>
        <p:spPr>
          <a:xfrm>
            <a:off x="6095999" y="1350335"/>
            <a:ext cx="6095999" cy="5507665"/>
          </a:xfrm>
          <a:prstGeom prst="flowChartProcess">
            <a:avLst/>
          </a:prstGeom>
          <a:solidFill>
            <a:schemeClr val="tx2">
              <a:lumMod val="75000"/>
              <a:lumOff val="2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5" name="Flowchart: Process 4">
            <a:extLst>
              <a:ext uri="{FF2B5EF4-FFF2-40B4-BE49-F238E27FC236}">
                <a16:creationId xmlns:a16="http://schemas.microsoft.com/office/drawing/2014/main" id="{BC1DF711-1EE3-097E-E159-56CFF138A9F8}"/>
              </a:ext>
            </a:extLst>
          </p:cNvPr>
          <p:cNvSpPr/>
          <p:nvPr/>
        </p:nvSpPr>
        <p:spPr>
          <a:xfrm>
            <a:off x="0"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Functional Requirement   </a:t>
            </a:r>
            <a:r>
              <a:rPr lang="en-GB" sz="2000" dirty="0">
                <a:solidFill>
                  <a:schemeClr val="tx1">
                    <a:lumMod val="95000"/>
                    <a:lumOff val="5000"/>
                  </a:schemeClr>
                </a:solidFill>
                <a:latin typeface="Aptos" panose="020B0004020202020204" pitchFamily="34" charset="0"/>
              </a:rPr>
              <a:t>(For Admin)</a:t>
            </a:r>
          </a:p>
        </p:txBody>
      </p:sp>
      <p:sp>
        <p:nvSpPr>
          <p:cNvPr id="6" name="TextBox 5">
            <a:extLst>
              <a:ext uri="{FF2B5EF4-FFF2-40B4-BE49-F238E27FC236}">
                <a16:creationId xmlns:a16="http://schemas.microsoft.com/office/drawing/2014/main" id="{233AC446-5968-53AB-84F0-018013B7D7C3}"/>
              </a:ext>
            </a:extLst>
          </p:cNvPr>
          <p:cNvSpPr txBox="1"/>
          <p:nvPr/>
        </p:nvSpPr>
        <p:spPr>
          <a:xfrm>
            <a:off x="6842955" y="2826895"/>
            <a:ext cx="4965403" cy="2554545"/>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Enter train details ( train number, source,          destination, …)</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Calculate the total duration</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Enter station master information ( name,               phone ,Email, ...)</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See and update train details</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Search for the train by train number </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Update train details after delay</a:t>
            </a:r>
          </a:p>
        </p:txBody>
      </p:sp>
    </p:spTree>
    <p:extLst>
      <p:ext uri="{BB962C8B-B14F-4D97-AF65-F5344CB8AC3E}">
        <p14:creationId xmlns:p14="http://schemas.microsoft.com/office/powerpoint/2010/main" val="19593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ain at a station&#10;&#10;Description automatically generated">
            <a:extLst>
              <a:ext uri="{FF2B5EF4-FFF2-40B4-BE49-F238E27FC236}">
                <a16:creationId xmlns:a16="http://schemas.microsoft.com/office/drawing/2014/main" id="{CECB426A-8D5D-899D-DF66-2C993AF1863B}"/>
              </a:ext>
            </a:extLst>
          </p:cNvPr>
          <p:cNvPicPr>
            <a:picLocks noChangeAspect="1"/>
          </p:cNvPicPr>
          <p:nvPr/>
        </p:nvPicPr>
        <p:blipFill rotWithShape="1">
          <a:blip r:embed="rId3">
            <a:extLst>
              <a:ext uri="{28A0092B-C50C-407E-A947-70E740481C1C}">
                <a14:useLocalDpi xmlns:a14="http://schemas.microsoft.com/office/drawing/2010/main" val="0"/>
              </a:ext>
            </a:extLst>
          </a:blip>
          <a:srcRect b="27383"/>
          <a:stretch/>
        </p:blipFill>
        <p:spPr>
          <a:xfrm>
            <a:off x="0" y="1350335"/>
            <a:ext cx="6096000" cy="5507665"/>
          </a:xfrm>
          <a:prstGeom prst="rect">
            <a:avLst/>
          </a:prstGeom>
          <a:effectLst>
            <a:outerShdw blurRad="50800" dist="50800" dir="5400000" algn="ctr" rotWithShape="0">
              <a:srgbClr val="000000">
                <a:alpha val="40000"/>
              </a:srgbClr>
            </a:outerShdw>
          </a:effectLst>
        </p:spPr>
      </p:pic>
      <p:sp>
        <p:nvSpPr>
          <p:cNvPr id="5" name="Flowchart: Process 4">
            <a:extLst>
              <a:ext uri="{FF2B5EF4-FFF2-40B4-BE49-F238E27FC236}">
                <a16:creationId xmlns:a16="http://schemas.microsoft.com/office/drawing/2014/main" id="{3E75BA90-6508-00CD-601D-E6A04459F808}"/>
              </a:ext>
            </a:extLst>
          </p:cNvPr>
          <p:cNvSpPr/>
          <p:nvPr/>
        </p:nvSpPr>
        <p:spPr>
          <a:xfrm>
            <a:off x="6095999" y="1350335"/>
            <a:ext cx="6095999" cy="5507665"/>
          </a:xfrm>
          <a:prstGeom prst="flowChartProcess">
            <a:avLst/>
          </a:prstGeom>
          <a:solidFill>
            <a:schemeClr val="tx2">
              <a:lumMod val="75000"/>
              <a:lumOff val="2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6" name="Flowchart: Process 5">
            <a:extLst>
              <a:ext uri="{FF2B5EF4-FFF2-40B4-BE49-F238E27FC236}">
                <a16:creationId xmlns:a16="http://schemas.microsoft.com/office/drawing/2014/main" id="{D2CEBB66-85BA-C96D-8AD3-7A4E6D9E891A}"/>
              </a:ext>
            </a:extLst>
          </p:cNvPr>
          <p:cNvSpPr/>
          <p:nvPr/>
        </p:nvSpPr>
        <p:spPr>
          <a:xfrm>
            <a:off x="0"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Functional Requirement   </a:t>
            </a:r>
            <a:r>
              <a:rPr lang="en-GB" sz="2000" dirty="0">
                <a:solidFill>
                  <a:schemeClr val="tx1">
                    <a:lumMod val="95000"/>
                    <a:lumOff val="5000"/>
                  </a:schemeClr>
                </a:solidFill>
                <a:latin typeface="Aptos" panose="020B0004020202020204" pitchFamily="34" charset="0"/>
              </a:rPr>
              <a:t>(For User)</a:t>
            </a:r>
          </a:p>
        </p:txBody>
      </p:sp>
      <p:sp>
        <p:nvSpPr>
          <p:cNvPr id="7" name="TextBox 6">
            <a:extLst>
              <a:ext uri="{FF2B5EF4-FFF2-40B4-BE49-F238E27FC236}">
                <a16:creationId xmlns:a16="http://schemas.microsoft.com/office/drawing/2014/main" id="{885D4213-1824-0075-CE10-42296466AB59}"/>
              </a:ext>
            </a:extLst>
          </p:cNvPr>
          <p:cNvSpPr txBox="1"/>
          <p:nvPr/>
        </p:nvSpPr>
        <p:spPr>
          <a:xfrm>
            <a:off x="6985592" y="3104707"/>
            <a:ext cx="4965403" cy="224676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See train timing</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Search for the train by train number</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See train departure details</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See train arrival details</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Reserve Ticket</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Cancel Ticket</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Track train location </a:t>
            </a:r>
          </a:p>
        </p:txBody>
      </p:sp>
    </p:spTree>
    <p:extLst>
      <p:ext uri="{BB962C8B-B14F-4D97-AF65-F5344CB8AC3E}">
        <p14:creationId xmlns:p14="http://schemas.microsoft.com/office/powerpoint/2010/main" val="113200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rain at a station&#10;&#10;Description automatically generated">
            <a:extLst>
              <a:ext uri="{FF2B5EF4-FFF2-40B4-BE49-F238E27FC236}">
                <a16:creationId xmlns:a16="http://schemas.microsoft.com/office/drawing/2014/main" id="{E7E63567-956C-B38C-794D-1AC8C61FB852}"/>
              </a:ext>
            </a:extLst>
          </p:cNvPr>
          <p:cNvPicPr>
            <a:picLocks noChangeAspect="1"/>
          </p:cNvPicPr>
          <p:nvPr/>
        </p:nvPicPr>
        <p:blipFill rotWithShape="1">
          <a:blip r:embed="rId2">
            <a:extLst>
              <a:ext uri="{28A0092B-C50C-407E-A947-70E740481C1C}">
                <a14:useLocalDpi xmlns:a14="http://schemas.microsoft.com/office/drawing/2010/main" val="0"/>
              </a:ext>
            </a:extLst>
          </a:blip>
          <a:srcRect b="27383"/>
          <a:stretch/>
        </p:blipFill>
        <p:spPr>
          <a:xfrm>
            <a:off x="0" y="1350335"/>
            <a:ext cx="6096000" cy="5507665"/>
          </a:xfrm>
          <a:prstGeom prst="rect">
            <a:avLst/>
          </a:prstGeom>
          <a:effectLst>
            <a:outerShdw blurRad="50800" dist="50800" dir="5400000" algn="ctr" rotWithShape="0">
              <a:srgbClr val="000000">
                <a:alpha val="40000"/>
              </a:srgbClr>
            </a:outerShdw>
          </a:effectLst>
        </p:spPr>
      </p:pic>
      <p:sp>
        <p:nvSpPr>
          <p:cNvPr id="3" name="Flowchart: Process 2">
            <a:extLst>
              <a:ext uri="{FF2B5EF4-FFF2-40B4-BE49-F238E27FC236}">
                <a16:creationId xmlns:a16="http://schemas.microsoft.com/office/drawing/2014/main" id="{A33072C9-1E60-9B7B-F55D-5B56B3D26975}"/>
              </a:ext>
            </a:extLst>
          </p:cNvPr>
          <p:cNvSpPr/>
          <p:nvPr/>
        </p:nvSpPr>
        <p:spPr>
          <a:xfrm>
            <a:off x="6095999" y="1350335"/>
            <a:ext cx="6095999" cy="5507665"/>
          </a:xfrm>
          <a:prstGeom prst="flowChartProcess">
            <a:avLst/>
          </a:prstGeom>
          <a:solidFill>
            <a:schemeClr val="tx2">
              <a:lumMod val="75000"/>
              <a:lumOff val="2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4" name="Flowchart: Process 3">
            <a:extLst>
              <a:ext uri="{FF2B5EF4-FFF2-40B4-BE49-F238E27FC236}">
                <a16:creationId xmlns:a16="http://schemas.microsoft.com/office/drawing/2014/main" id="{41B48601-68F2-A270-A518-E054ADD60814}"/>
              </a:ext>
            </a:extLst>
          </p:cNvPr>
          <p:cNvSpPr/>
          <p:nvPr/>
        </p:nvSpPr>
        <p:spPr>
          <a:xfrm>
            <a:off x="0"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Functional Requirement   </a:t>
            </a:r>
            <a:r>
              <a:rPr lang="en-GB" sz="2000" dirty="0">
                <a:solidFill>
                  <a:schemeClr val="tx1">
                    <a:lumMod val="95000"/>
                    <a:lumOff val="5000"/>
                  </a:schemeClr>
                </a:solidFill>
                <a:latin typeface="Aptos" panose="020B0004020202020204" pitchFamily="34" charset="0"/>
              </a:rPr>
              <a:t>(For Station Master)</a:t>
            </a:r>
          </a:p>
        </p:txBody>
      </p:sp>
      <p:sp>
        <p:nvSpPr>
          <p:cNvPr id="5" name="TextBox 4">
            <a:extLst>
              <a:ext uri="{FF2B5EF4-FFF2-40B4-BE49-F238E27FC236}">
                <a16:creationId xmlns:a16="http://schemas.microsoft.com/office/drawing/2014/main" id="{D9A84929-76EC-357B-2516-A5524723E5B1}"/>
              </a:ext>
            </a:extLst>
          </p:cNvPr>
          <p:cNvSpPr txBox="1"/>
          <p:nvPr/>
        </p:nvSpPr>
        <p:spPr>
          <a:xfrm>
            <a:off x="6726264" y="3644660"/>
            <a:ext cx="4965403"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Capture Pictures of the railway </a:t>
            </a:r>
          </a:p>
          <a:p>
            <a:pPr marL="285750" indent="-285750">
              <a:buFont typeface="Arial" panose="020B0604020202020204" pitchFamily="34" charset="0"/>
              <a:buChar char="•"/>
            </a:pPr>
            <a:r>
              <a:rPr lang="en-US" sz="2000" b="1" dirty="0">
                <a:solidFill>
                  <a:schemeClr val="bg1"/>
                </a:solidFill>
                <a:latin typeface="Calibri Light" panose="020F0302020204030204" pitchFamily="34" charset="0"/>
                <a:cs typeface="Calibri Light" panose="020F0302020204030204" pitchFamily="34" charset="0"/>
              </a:rPr>
              <a:t> Find whether the railway is defective or not</a:t>
            </a:r>
          </a:p>
        </p:txBody>
      </p:sp>
    </p:spTree>
    <p:extLst>
      <p:ext uri="{BB962C8B-B14F-4D97-AF65-F5344CB8AC3E}">
        <p14:creationId xmlns:p14="http://schemas.microsoft.com/office/powerpoint/2010/main" val="1479199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BB05EC0E-48A1-2182-5CF2-7CA5194B2819}"/>
              </a:ext>
            </a:extLst>
          </p:cNvPr>
          <p:cNvSpPr/>
          <p:nvPr/>
        </p:nvSpPr>
        <p:spPr>
          <a:xfrm>
            <a:off x="6095999" y="1350335"/>
            <a:ext cx="6095999" cy="5507665"/>
          </a:xfrm>
          <a:prstGeom prst="flowChartProcess">
            <a:avLst/>
          </a:prstGeom>
          <a:solidFill>
            <a:schemeClr val="tx1">
              <a:lumMod val="95000"/>
              <a:lumOff val="5000"/>
            </a:schemeClr>
          </a:solidFill>
          <a:effectLst>
            <a:outerShdw blurRad="50800" dist="50800" dir="5400000" algn="ctr" rotWithShape="0">
              <a:srgbClr val="000000">
                <a:alpha val="52000"/>
              </a:srgb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endParaRPr lang="en-US" sz="2000" b="1" dirty="0">
              <a:latin typeface="Calibri Light" panose="020F0302020204030204" pitchFamily="34" charset="0"/>
              <a:cs typeface="Calibri Light" panose="020F0302020204030204" pitchFamily="34" charset="0"/>
            </a:endParaRPr>
          </a:p>
        </p:txBody>
      </p:sp>
      <p:sp>
        <p:nvSpPr>
          <p:cNvPr id="3" name="Flowchart: Process 2">
            <a:extLst>
              <a:ext uri="{FF2B5EF4-FFF2-40B4-BE49-F238E27FC236}">
                <a16:creationId xmlns:a16="http://schemas.microsoft.com/office/drawing/2014/main" id="{F5FE960C-2607-2FE8-85F4-B94ADFA4F80E}"/>
              </a:ext>
            </a:extLst>
          </p:cNvPr>
          <p:cNvSpPr/>
          <p:nvPr/>
        </p:nvSpPr>
        <p:spPr>
          <a:xfrm>
            <a:off x="-2" y="0"/>
            <a:ext cx="12192000" cy="1350335"/>
          </a:xfrm>
          <a:prstGeom prst="flowChartProcess">
            <a:avLst/>
          </a:prstGeom>
          <a:solidFill>
            <a:schemeClr val="bg1">
              <a:lumMod val="85000"/>
            </a:schemeClr>
          </a:solidFill>
          <a:effectLst>
            <a:outerShdw blurRad="50800" dist="50800" dir="5400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95000"/>
                    <a:lumOff val="5000"/>
                  </a:schemeClr>
                </a:solidFill>
                <a:latin typeface="Aptos" panose="020B0004020202020204" pitchFamily="34" charset="0"/>
              </a:rPr>
              <a:t>Non-Functional Requirement </a:t>
            </a:r>
            <a:endParaRPr lang="en-GB" sz="2000" dirty="0">
              <a:solidFill>
                <a:schemeClr val="tx1">
                  <a:lumMod val="95000"/>
                  <a:lumOff val="5000"/>
                </a:schemeClr>
              </a:solidFill>
              <a:latin typeface="Aptos" panose="020B0004020202020204" pitchFamily="34" charset="0"/>
            </a:endParaRPr>
          </a:p>
        </p:txBody>
      </p:sp>
      <p:sp>
        <p:nvSpPr>
          <p:cNvPr id="4" name="TextBox 3">
            <a:extLst>
              <a:ext uri="{FF2B5EF4-FFF2-40B4-BE49-F238E27FC236}">
                <a16:creationId xmlns:a16="http://schemas.microsoft.com/office/drawing/2014/main" id="{ACB75E57-26C9-F62F-9D34-ED5EE9B5F159}"/>
              </a:ext>
            </a:extLst>
          </p:cNvPr>
          <p:cNvSpPr txBox="1"/>
          <p:nvPr/>
        </p:nvSpPr>
        <p:spPr>
          <a:xfrm>
            <a:off x="6184233" y="1733107"/>
            <a:ext cx="5690936" cy="4093428"/>
          </a:xfrm>
          <a:prstGeom prst="rect">
            <a:avLst/>
          </a:prstGeom>
          <a:noFill/>
        </p:spPr>
        <p:txBody>
          <a:bodyPr wrap="square" rtlCol="0">
            <a:spAutoFit/>
          </a:bodyPr>
          <a:lstStyle/>
          <a:p>
            <a:r>
              <a:rPr lang="en-US" sz="2000" b="1" dirty="0">
                <a:solidFill>
                  <a:schemeClr val="bg1"/>
                </a:solidFill>
                <a:latin typeface="Calibri Light" panose="020F0302020204030204" pitchFamily="34" charset="0"/>
                <a:cs typeface="Calibri Light" panose="020F0302020204030204" pitchFamily="34" charset="0"/>
              </a:rPr>
              <a:t>   (1) Security :-</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Data Encryption : Ensure all data in transit and at rest</a:t>
            </a:r>
          </a:p>
          <a:p>
            <a:r>
              <a:rPr lang="en-US" sz="2000" b="1" dirty="0">
                <a:solidFill>
                  <a:schemeClr val="bg1"/>
                </a:solidFill>
                <a:latin typeface="Calibri Light" panose="020F0302020204030204" pitchFamily="34" charset="0"/>
                <a:cs typeface="Calibri Light" panose="020F0302020204030204" pitchFamily="34" charset="0"/>
              </a:rPr>
              <a:t>   is encrypted using industry-standard encryption  </a:t>
            </a:r>
          </a:p>
          <a:p>
            <a:r>
              <a:rPr lang="en-US" sz="2000" b="1" dirty="0">
                <a:solidFill>
                  <a:schemeClr val="bg1"/>
                </a:solidFill>
                <a:latin typeface="Calibri Light" panose="020F0302020204030204" pitchFamily="34" charset="0"/>
                <a:cs typeface="Calibri Light" panose="020F0302020204030204" pitchFamily="34" charset="0"/>
              </a:rPr>
              <a:t>   protocols.</a:t>
            </a:r>
          </a:p>
          <a:p>
            <a:endParaRPr lang="en-US" sz="2000" b="1" dirty="0">
              <a:solidFill>
                <a:schemeClr val="bg1"/>
              </a:solidFill>
              <a:latin typeface="Calibri Light" panose="020F0302020204030204" pitchFamily="34" charset="0"/>
              <a:cs typeface="Calibri Light" panose="020F0302020204030204" pitchFamily="34" charset="0"/>
            </a:endParaRP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(2) Usability :-</a:t>
            </a:r>
          </a:p>
          <a:p>
            <a:endParaRPr lang="en-US" sz="2000" b="1" dirty="0">
              <a:solidFill>
                <a:schemeClr val="bg1"/>
              </a:solidFill>
              <a:latin typeface="Calibri Light" panose="020F0302020204030204" pitchFamily="34" charset="0"/>
              <a:cs typeface="Calibri Light" panose="020F0302020204030204" pitchFamily="34" charset="0"/>
            </a:endParaRPr>
          </a:p>
          <a:p>
            <a:r>
              <a:rPr lang="en-US" sz="2000" b="1" dirty="0">
                <a:solidFill>
                  <a:schemeClr val="bg1"/>
                </a:solidFill>
                <a:latin typeface="Calibri Light" panose="020F0302020204030204" pitchFamily="34" charset="0"/>
                <a:cs typeface="Calibri Light" panose="020F0302020204030204" pitchFamily="34" charset="0"/>
              </a:rPr>
              <a:t>   User Interface : The user interface must be intuitive, </a:t>
            </a:r>
          </a:p>
          <a:p>
            <a:r>
              <a:rPr lang="en-US" sz="2000" b="1" dirty="0">
                <a:solidFill>
                  <a:schemeClr val="bg1"/>
                </a:solidFill>
                <a:latin typeface="Calibri Light" panose="020F0302020204030204" pitchFamily="34" charset="0"/>
                <a:cs typeface="Calibri Light" panose="020F0302020204030204" pitchFamily="34" charset="0"/>
              </a:rPr>
              <a:t>   user-friendly, and accessible, meeting WCAG 2.1</a:t>
            </a:r>
          </a:p>
          <a:p>
            <a:r>
              <a:rPr lang="en-US" sz="2000" b="1" dirty="0">
                <a:solidFill>
                  <a:schemeClr val="bg1"/>
                </a:solidFill>
                <a:latin typeface="Calibri Light" panose="020F0302020204030204" pitchFamily="34" charset="0"/>
                <a:cs typeface="Calibri Light" panose="020F0302020204030204" pitchFamily="34" charset="0"/>
              </a:rPr>
              <a:t>   Level </a:t>
            </a:r>
          </a:p>
          <a:p>
            <a:endParaRPr lang="en-US" sz="2000" b="1" dirty="0">
              <a:solidFill>
                <a:schemeClr val="bg1"/>
              </a:solidFill>
              <a:latin typeface="Calibri Light" panose="020F0302020204030204" pitchFamily="34" charset="0"/>
              <a:cs typeface="Calibri Light" panose="020F0302020204030204" pitchFamily="34" charset="0"/>
            </a:endParaRPr>
          </a:p>
        </p:txBody>
      </p:sp>
      <p:pic>
        <p:nvPicPr>
          <p:cNvPr id="5" name="Picture 4" descr="A train at a train station&#10;&#10;Description automatically generated">
            <a:extLst>
              <a:ext uri="{FF2B5EF4-FFF2-40B4-BE49-F238E27FC236}">
                <a16:creationId xmlns:a16="http://schemas.microsoft.com/office/drawing/2014/main" id="{D67879B4-FB93-C1A6-528B-844E4404A6C8}"/>
              </a:ext>
            </a:extLst>
          </p:cNvPr>
          <p:cNvPicPr>
            <a:picLocks noChangeAspect="1"/>
          </p:cNvPicPr>
          <p:nvPr/>
        </p:nvPicPr>
        <p:blipFill rotWithShape="1">
          <a:blip r:embed="rId2">
            <a:extLst>
              <a:ext uri="{28A0092B-C50C-407E-A947-70E740481C1C}">
                <a14:useLocalDpi xmlns:a14="http://schemas.microsoft.com/office/drawing/2010/main" val="0"/>
              </a:ext>
            </a:extLst>
          </a:blip>
          <a:srcRect t="22382" r="11493" b="25058"/>
          <a:stretch/>
        </p:blipFill>
        <p:spPr>
          <a:xfrm>
            <a:off x="0" y="1350335"/>
            <a:ext cx="6095999" cy="5507665"/>
          </a:xfrm>
          <a:prstGeom prst="rect">
            <a:avLst/>
          </a:prstGeom>
        </p:spPr>
      </p:pic>
    </p:spTree>
    <p:extLst>
      <p:ext uri="{BB962C8B-B14F-4D97-AF65-F5344CB8AC3E}">
        <p14:creationId xmlns:p14="http://schemas.microsoft.com/office/powerpoint/2010/main" val="311801333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13" ma:contentTypeDescription="Create a new document." ma:contentTypeScope="" ma:versionID="2423346546e2884728227c20179526c2">
  <xsd:schema xmlns:xsd="http://www.w3.org/2001/XMLSchema" xmlns:xs="http://www.w3.org/2001/XMLSchema" xmlns:p="http://schemas.microsoft.com/office/2006/metadata/properties" xmlns:ns3="a30eee21-a462-4fed-92d5-2d406a70877f" xmlns:ns4="bcb731c7-3f29-47df-b256-05d5847c5bfc" targetNamespace="http://schemas.microsoft.com/office/2006/metadata/properties" ma:root="true" ma:fieldsID="0b278ac2cf4a7eac5ad7140be1ac8a27" ns3:_="" ns4:_="">
    <xsd:import namespace="a30eee21-a462-4fed-92d5-2d406a70877f"/>
    <xsd:import namespace="bcb731c7-3f29-47df-b256-05d5847c5bfc"/>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b731c7-3f29-47df-b256-05d5847c5bfc"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30eee21-a462-4fed-92d5-2d406a70877f" xsi:nil="true"/>
  </documentManagement>
</p:properties>
</file>

<file path=customXml/itemProps1.xml><?xml version="1.0" encoding="utf-8"?>
<ds:datastoreItem xmlns:ds="http://schemas.openxmlformats.org/officeDocument/2006/customXml" ds:itemID="{379C714F-241F-4EEC-BC5F-CBC5E1B495DE}">
  <ds:schemaRefs>
    <ds:schemaRef ds:uri="http://schemas.microsoft.com/sharepoint/v3/contenttype/forms"/>
  </ds:schemaRefs>
</ds:datastoreItem>
</file>

<file path=customXml/itemProps2.xml><?xml version="1.0" encoding="utf-8"?>
<ds:datastoreItem xmlns:ds="http://schemas.openxmlformats.org/officeDocument/2006/customXml" ds:itemID="{6452641A-6B1B-45D0-A163-0862CD659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eee21-a462-4fed-92d5-2d406a70877f"/>
    <ds:schemaRef ds:uri="bcb731c7-3f29-47df-b256-05d5847c5b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1D20B4-11D5-4FC8-B9F7-999E709F5184}">
  <ds:schemaRefs>
    <ds:schemaRef ds:uri="a30eee21-a462-4fed-92d5-2d406a70877f"/>
    <ds:schemaRef ds:uri="bcb731c7-3f29-47df-b256-05d5847c5bfc"/>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417</TotalTime>
  <Words>711</Words>
  <Application>Microsoft Office PowerPoint</Application>
  <PresentationFormat>Widescreen</PresentationFormat>
  <Paragraphs>110</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Abadi</vt:lpstr>
      <vt:lpstr>ADLaM Display</vt:lpstr>
      <vt:lpstr>Agency FB</vt:lpstr>
      <vt:lpstr>Aptos</vt:lpstr>
      <vt:lpstr>Arial</vt:lpstr>
      <vt:lpstr>Calibri</vt:lpstr>
      <vt:lpstr>Calibri Light</vt:lpstr>
      <vt:lpstr>Cascadia Mono ExtraLight</vt:lpstr>
      <vt:lpstr>Corbel Light</vt:lpstr>
      <vt:lpstr>Modern Love</vt:lpstr>
      <vt:lpstr>The Hand</vt:lpstr>
      <vt:lpstr>SketchyVTI</vt:lpstr>
      <vt:lpstr>Railway Tracking &amp; Arrival Time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Tracking &amp; Arrival Time Prediction</dc:title>
  <dc:creator>Omar Ahmed</dc:creator>
  <cp:lastModifiedBy>Omar Ahmed</cp:lastModifiedBy>
  <cp:revision>5</cp:revision>
  <dcterms:created xsi:type="dcterms:W3CDTF">2024-06-01T21:05:49Z</dcterms:created>
  <dcterms:modified xsi:type="dcterms:W3CDTF">2024-06-06T00:50:38Z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